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17"/>
  </p:notesMasterIdLst>
  <p:sldIdLst>
    <p:sldId id="256" r:id="rId2"/>
    <p:sldId id="258" r:id="rId3"/>
    <p:sldId id="312" r:id="rId4"/>
    <p:sldId id="316" r:id="rId5"/>
    <p:sldId id="322" r:id="rId6"/>
    <p:sldId id="336" r:id="rId7"/>
    <p:sldId id="261" r:id="rId8"/>
    <p:sldId id="337" r:id="rId9"/>
    <p:sldId id="329" r:id="rId10"/>
    <p:sldId id="338" r:id="rId11"/>
    <p:sldId id="324" r:id="rId12"/>
    <p:sldId id="332" r:id="rId13"/>
    <p:sldId id="339" r:id="rId14"/>
    <p:sldId id="334" r:id="rId15"/>
    <p:sldId id="315" r:id="rId16"/>
  </p:sldIdLst>
  <p:sldSz cx="9144000" cy="5143500" type="screen16x9"/>
  <p:notesSz cx="6858000" cy="9144000"/>
  <p:embeddedFontLst>
    <p:embeddedFont>
      <p:font typeface="DM Sans" panose="020B0604020202020204" charset="0"/>
      <p:regular r:id="rId18"/>
      <p:bold r:id="rId19"/>
      <p:italic r:id="rId20"/>
      <p:boldItalic r:id="rId21"/>
    </p:embeddedFont>
    <p:embeddedFont>
      <p:font typeface="Fira Sans Extra Condensed Medium" panose="020B0604020202020204" charset="0"/>
      <p:regular r:id="rId22"/>
      <p:bold r:id="rId23"/>
      <p:italic r:id="rId24"/>
      <p:boldItalic r:id="rId25"/>
    </p:embeddedFont>
    <p:embeddedFont>
      <p:font typeface="Oswald" panose="00000500000000000000" pitchFamily="2" charset="0"/>
      <p:regular r:id="rId26"/>
      <p:bold r:id="rId27"/>
    </p:embeddedFont>
    <p:embeddedFont>
      <p:font typeface="Roboto" panose="02000000000000000000" pitchFamily="2" charset="0"/>
      <p:regular r:id="rId28"/>
      <p:bold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DEA695-3D96-4C78-A7B7-6EF452A2B454}">
  <a:tblStyle styleId="{DADEA695-3D96-4C78-A7B7-6EF452A2B45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217" autoAdjust="0"/>
  </p:normalViewPr>
  <p:slideViewPr>
    <p:cSldViewPr snapToGrid="0">
      <p:cViewPr varScale="1">
        <p:scale>
          <a:sx n="93" d="100"/>
          <a:sy n="93" d="100"/>
        </p:scale>
        <p:origin x="132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presProps" Target="presProps.xml"/><Relationship Id="rId8" Type="http://schemas.openxmlformats.org/officeDocument/2006/relationships/slide" Target="slides/slide7.xml"/></Relationships>
</file>

<file path=ppt/diagrams/_rels/data3.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_rels/drawing3.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BF0DC8-10AE-46EF-9A4A-6212A2067B87}"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A5F28A99-D769-49F4-86AC-CB4C73A3757A}">
      <dgm:prSet/>
      <dgm:spPr/>
      <dgm:t>
        <a:bodyPr/>
        <a:lstStyle/>
        <a:p>
          <a:r>
            <a:rPr lang="en-GB"/>
            <a:t>Quizzing</a:t>
          </a:r>
          <a:endParaRPr lang="en-US"/>
        </a:p>
      </dgm:t>
    </dgm:pt>
    <dgm:pt modelId="{E91AF22B-2898-45A9-8EEF-A763EA9BF9D6}" type="parTrans" cxnId="{EE9B8C34-B171-4100-B54D-02979C17D61A}">
      <dgm:prSet/>
      <dgm:spPr/>
      <dgm:t>
        <a:bodyPr/>
        <a:lstStyle/>
        <a:p>
          <a:endParaRPr lang="en-US"/>
        </a:p>
      </dgm:t>
    </dgm:pt>
    <dgm:pt modelId="{E09DC9EF-D85E-458A-842C-77A1A9085F10}" type="sibTrans" cxnId="{EE9B8C34-B171-4100-B54D-02979C17D61A}">
      <dgm:prSet/>
      <dgm:spPr/>
      <dgm:t>
        <a:bodyPr/>
        <a:lstStyle/>
        <a:p>
          <a:endParaRPr lang="en-US"/>
        </a:p>
      </dgm:t>
    </dgm:pt>
    <dgm:pt modelId="{F53A0010-DF14-4A33-8EDC-0F6C898D261D}">
      <dgm:prSet/>
      <dgm:spPr/>
      <dgm:t>
        <a:bodyPr/>
        <a:lstStyle/>
        <a:p>
          <a:r>
            <a:rPr lang="en-GB"/>
            <a:t>Flashcards</a:t>
          </a:r>
          <a:endParaRPr lang="en-US"/>
        </a:p>
      </dgm:t>
    </dgm:pt>
    <dgm:pt modelId="{18C81814-1FC1-49B4-8792-991283BBE5FA}" type="parTrans" cxnId="{7B35482A-6FD9-4902-BAD3-C2AB91522C39}">
      <dgm:prSet/>
      <dgm:spPr/>
      <dgm:t>
        <a:bodyPr/>
        <a:lstStyle/>
        <a:p>
          <a:endParaRPr lang="en-US"/>
        </a:p>
      </dgm:t>
    </dgm:pt>
    <dgm:pt modelId="{3374BF23-CFE7-4A2A-9A5A-1F6BDE84A6D9}" type="sibTrans" cxnId="{7B35482A-6FD9-4902-BAD3-C2AB91522C39}">
      <dgm:prSet/>
      <dgm:spPr/>
      <dgm:t>
        <a:bodyPr/>
        <a:lstStyle/>
        <a:p>
          <a:endParaRPr lang="en-US"/>
        </a:p>
      </dgm:t>
    </dgm:pt>
    <dgm:pt modelId="{1E8EA99A-54E8-42AA-A70A-E188D4890754}">
      <dgm:prSet/>
      <dgm:spPr/>
      <dgm:t>
        <a:bodyPr/>
        <a:lstStyle/>
        <a:p>
          <a:r>
            <a:rPr lang="en-GB"/>
            <a:t>Graphic organisers</a:t>
          </a:r>
          <a:endParaRPr lang="en-US"/>
        </a:p>
      </dgm:t>
    </dgm:pt>
    <dgm:pt modelId="{E0C2EB8B-4309-42DC-AAE0-8CCA9E37E691}" type="parTrans" cxnId="{48702BD5-90D6-4450-8766-C5D7E41CDCA3}">
      <dgm:prSet/>
      <dgm:spPr/>
      <dgm:t>
        <a:bodyPr/>
        <a:lstStyle/>
        <a:p>
          <a:endParaRPr lang="en-US"/>
        </a:p>
      </dgm:t>
    </dgm:pt>
    <dgm:pt modelId="{4C7391C8-A032-468B-BB5B-AC3BE23E7BDF}" type="sibTrans" cxnId="{48702BD5-90D6-4450-8766-C5D7E41CDCA3}">
      <dgm:prSet/>
      <dgm:spPr/>
      <dgm:t>
        <a:bodyPr/>
        <a:lstStyle/>
        <a:p>
          <a:endParaRPr lang="en-US"/>
        </a:p>
      </dgm:t>
    </dgm:pt>
    <dgm:pt modelId="{7C4F8520-65B9-4439-9102-CA56B1D9C81A}">
      <dgm:prSet/>
      <dgm:spPr/>
      <dgm:t>
        <a:bodyPr/>
        <a:lstStyle/>
        <a:p>
          <a:r>
            <a:rPr lang="en-GB"/>
            <a:t>Cornell note-taking</a:t>
          </a:r>
          <a:endParaRPr lang="en-US"/>
        </a:p>
      </dgm:t>
    </dgm:pt>
    <dgm:pt modelId="{2492702B-D8D3-4C19-A8C7-BD6CC0BEE721}" type="parTrans" cxnId="{EA472A8A-F67C-4E04-8909-D5CE57483245}">
      <dgm:prSet/>
      <dgm:spPr/>
      <dgm:t>
        <a:bodyPr/>
        <a:lstStyle/>
        <a:p>
          <a:endParaRPr lang="en-US"/>
        </a:p>
      </dgm:t>
    </dgm:pt>
    <dgm:pt modelId="{B6EB7B7D-D878-4869-AC9F-854FACB52043}" type="sibTrans" cxnId="{EA472A8A-F67C-4E04-8909-D5CE57483245}">
      <dgm:prSet/>
      <dgm:spPr/>
      <dgm:t>
        <a:bodyPr/>
        <a:lstStyle/>
        <a:p>
          <a:endParaRPr lang="en-US"/>
        </a:p>
      </dgm:t>
    </dgm:pt>
    <dgm:pt modelId="{AC88CDBD-B418-4735-95EA-6BB99EA357B0}">
      <dgm:prSet/>
      <dgm:spPr/>
      <dgm:t>
        <a:bodyPr/>
        <a:lstStyle/>
        <a:p>
          <a:r>
            <a:rPr lang="en-GB"/>
            <a:t>Exam wrappers</a:t>
          </a:r>
          <a:endParaRPr lang="en-US"/>
        </a:p>
      </dgm:t>
    </dgm:pt>
    <dgm:pt modelId="{D61A8ADC-AD57-404E-8DEE-C9365C5690AD}" type="parTrans" cxnId="{76715F0F-3905-4C81-9182-8B874FB9A5D0}">
      <dgm:prSet/>
      <dgm:spPr/>
      <dgm:t>
        <a:bodyPr/>
        <a:lstStyle/>
        <a:p>
          <a:endParaRPr lang="en-US"/>
        </a:p>
      </dgm:t>
    </dgm:pt>
    <dgm:pt modelId="{415F4553-2D3F-45CF-88D2-380F4AE0760E}" type="sibTrans" cxnId="{76715F0F-3905-4C81-9182-8B874FB9A5D0}">
      <dgm:prSet/>
      <dgm:spPr/>
      <dgm:t>
        <a:bodyPr/>
        <a:lstStyle/>
        <a:p>
          <a:endParaRPr lang="en-US"/>
        </a:p>
      </dgm:t>
    </dgm:pt>
    <dgm:pt modelId="{937A9D9A-2BF3-45B6-9DCC-8BF83728B23F}">
      <dgm:prSet/>
      <dgm:spPr/>
      <dgm:t>
        <a:bodyPr/>
        <a:lstStyle/>
        <a:p>
          <a:r>
            <a:rPr lang="en-GB"/>
            <a:t>“Just a minute”</a:t>
          </a:r>
          <a:endParaRPr lang="en-US"/>
        </a:p>
      </dgm:t>
    </dgm:pt>
    <dgm:pt modelId="{4FB2BFDB-EA19-469A-9EA6-C16A05DA900B}" type="parTrans" cxnId="{05D8484F-2533-4AAE-9C96-5BF98A40C2A8}">
      <dgm:prSet/>
      <dgm:spPr/>
      <dgm:t>
        <a:bodyPr/>
        <a:lstStyle/>
        <a:p>
          <a:endParaRPr lang="en-US"/>
        </a:p>
      </dgm:t>
    </dgm:pt>
    <dgm:pt modelId="{43ECBC6F-A09E-415E-8472-6E7EC4EE8A9A}" type="sibTrans" cxnId="{05D8484F-2533-4AAE-9C96-5BF98A40C2A8}">
      <dgm:prSet/>
      <dgm:spPr/>
      <dgm:t>
        <a:bodyPr/>
        <a:lstStyle/>
        <a:p>
          <a:endParaRPr lang="en-US"/>
        </a:p>
      </dgm:t>
    </dgm:pt>
    <dgm:pt modelId="{CD4F15BA-69FB-4CD9-A299-B0769371DE55}">
      <dgm:prSet/>
      <dgm:spPr/>
      <dgm:t>
        <a:bodyPr/>
        <a:lstStyle/>
        <a:p>
          <a:r>
            <a:rPr lang="en-GB"/>
            <a:t>Prepare to teach</a:t>
          </a:r>
          <a:endParaRPr lang="en-US"/>
        </a:p>
      </dgm:t>
    </dgm:pt>
    <dgm:pt modelId="{0F7D84EE-F0B5-4240-A339-177E3045889E}" type="parTrans" cxnId="{273A0611-D167-4934-B430-EF46BCAC9933}">
      <dgm:prSet/>
      <dgm:spPr/>
      <dgm:t>
        <a:bodyPr/>
        <a:lstStyle/>
        <a:p>
          <a:endParaRPr lang="en-US"/>
        </a:p>
      </dgm:t>
    </dgm:pt>
    <dgm:pt modelId="{5D0252BB-CCB7-428C-AE53-9E260547FD9E}" type="sibTrans" cxnId="{273A0611-D167-4934-B430-EF46BCAC9933}">
      <dgm:prSet/>
      <dgm:spPr/>
      <dgm:t>
        <a:bodyPr/>
        <a:lstStyle/>
        <a:p>
          <a:endParaRPr lang="en-US"/>
        </a:p>
      </dgm:t>
    </dgm:pt>
    <dgm:pt modelId="{F78403E2-4463-4A0C-B286-2E568B3DE4CC}">
      <dgm:prSet/>
      <dgm:spPr/>
      <dgm:t>
        <a:bodyPr/>
        <a:lstStyle/>
        <a:p>
          <a:r>
            <a:rPr lang="en-GB"/>
            <a:t>Select, elect</a:t>
          </a:r>
          <a:endParaRPr lang="en-US"/>
        </a:p>
      </dgm:t>
    </dgm:pt>
    <dgm:pt modelId="{8845835D-B698-47C7-AD04-2E859CF08085}" type="parTrans" cxnId="{A09152A7-875B-47BB-9515-772C1B18B6A9}">
      <dgm:prSet/>
      <dgm:spPr/>
      <dgm:t>
        <a:bodyPr/>
        <a:lstStyle/>
        <a:p>
          <a:endParaRPr lang="en-US"/>
        </a:p>
      </dgm:t>
    </dgm:pt>
    <dgm:pt modelId="{AA2C5987-D5CC-4462-8C93-A088526F7EFB}" type="sibTrans" cxnId="{A09152A7-875B-47BB-9515-772C1B18B6A9}">
      <dgm:prSet/>
      <dgm:spPr/>
      <dgm:t>
        <a:bodyPr/>
        <a:lstStyle/>
        <a:p>
          <a:endParaRPr lang="en-US"/>
        </a:p>
      </dgm:t>
    </dgm:pt>
    <dgm:pt modelId="{A4B6EDFD-A633-4104-BA3D-7F4B272E14A7}">
      <dgm:prSet/>
      <dgm:spPr/>
      <dgm:t>
        <a:bodyPr/>
        <a:lstStyle/>
        <a:p>
          <a:r>
            <a:rPr lang="en-GB"/>
            <a:t>Topic ranking</a:t>
          </a:r>
          <a:endParaRPr lang="en-US"/>
        </a:p>
      </dgm:t>
    </dgm:pt>
    <dgm:pt modelId="{3AB7CB95-7EC0-44E7-AC24-0AB6605ABBB1}" type="parTrans" cxnId="{111B7348-D459-4A7E-90CD-3D34EFEEB9B1}">
      <dgm:prSet/>
      <dgm:spPr/>
      <dgm:t>
        <a:bodyPr/>
        <a:lstStyle/>
        <a:p>
          <a:endParaRPr lang="en-US"/>
        </a:p>
      </dgm:t>
    </dgm:pt>
    <dgm:pt modelId="{B7CD3C4F-01AA-4F39-9450-1E5C555DCEA8}" type="sibTrans" cxnId="{111B7348-D459-4A7E-90CD-3D34EFEEB9B1}">
      <dgm:prSet/>
      <dgm:spPr/>
      <dgm:t>
        <a:bodyPr/>
        <a:lstStyle/>
        <a:p>
          <a:endParaRPr lang="en-US"/>
        </a:p>
      </dgm:t>
    </dgm:pt>
    <dgm:pt modelId="{144A7589-F222-472C-AB73-FDBF7B9BC929}">
      <dgm:prSet/>
      <dgm:spPr/>
      <dgm:t>
        <a:bodyPr/>
        <a:lstStyle/>
        <a:p>
          <a:r>
            <a:rPr lang="en-GB"/>
            <a:t>Past questions</a:t>
          </a:r>
          <a:endParaRPr lang="en-US"/>
        </a:p>
      </dgm:t>
    </dgm:pt>
    <dgm:pt modelId="{998260FC-3145-471A-B16B-6DA0EB1DE4F2}" type="parTrans" cxnId="{492A17A8-BF3D-4859-A1C4-2E020D1DFA97}">
      <dgm:prSet/>
      <dgm:spPr/>
      <dgm:t>
        <a:bodyPr/>
        <a:lstStyle/>
        <a:p>
          <a:endParaRPr lang="en-US"/>
        </a:p>
      </dgm:t>
    </dgm:pt>
    <dgm:pt modelId="{E93E8214-5897-47F6-A468-CD9C901582FD}" type="sibTrans" cxnId="{492A17A8-BF3D-4859-A1C4-2E020D1DFA97}">
      <dgm:prSet/>
      <dgm:spPr/>
      <dgm:t>
        <a:bodyPr/>
        <a:lstStyle/>
        <a:p>
          <a:endParaRPr lang="en-US"/>
        </a:p>
      </dgm:t>
    </dgm:pt>
    <dgm:pt modelId="{D06225EE-CFB9-4586-BE2C-324AB16FDF0D}">
      <dgm:prSet/>
      <dgm:spPr/>
      <dgm:t>
        <a:bodyPr/>
        <a:lstStyle/>
        <a:p>
          <a:r>
            <a:rPr lang="en-GB"/>
            <a:t>Circuit training</a:t>
          </a:r>
          <a:endParaRPr lang="en-US"/>
        </a:p>
      </dgm:t>
    </dgm:pt>
    <dgm:pt modelId="{80EC1D82-49B2-4A17-89F5-E6A610EA9DC8}" type="parTrans" cxnId="{7B795D09-F780-42FE-A33E-51F4AB678754}">
      <dgm:prSet/>
      <dgm:spPr/>
      <dgm:t>
        <a:bodyPr/>
        <a:lstStyle/>
        <a:p>
          <a:endParaRPr lang="en-US"/>
        </a:p>
      </dgm:t>
    </dgm:pt>
    <dgm:pt modelId="{9E4ECFA2-DFA9-4F8F-A204-C762B35C18D2}" type="sibTrans" cxnId="{7B795D09-F780-42FE-A33E-51F4AB678754}">
      <dgm:prSet/>
      <dgm:spPr/>
      <dgm:t>
        <a:bodyPr/>
        <a:lstStyle/>
        <a:p>
          <a:endParaRPr lang="en-US"/>
        </a:p>
      </dgm:t>
    </dgm:pt>
    <dgm:pt modelId="{8C63850E-785E-4FC8-B7F5-262E6DE86FA7}">
      <dgm:prSet/>
      <dgm:spPr/>
      <dgm:t>
        <a:bodyPr/>
        <a:lstStyle/>
        <a:p>
          <a:r>
            <a:rPr lang="en-GB"/>
            <a:t>Spaced repetition </a:t>
          </a:r>
          <a:endParaRPr lang="en-US"/>
        </a:p>
      </dgm:t>
    </dgm:pt>
    <dgm:pt modelId="{E73E39B0-892C-47F0-B000-2862CA27C1C6}" type="parTrans" cxnId="{4878EF91-DAA4-4DA8-A178-5150DCD9AAA3}">
      <dgm:prSet/>
      <dgm:spPr/>
      <dgm:t>
        <a:bodyPr/>
        <a:lstStyle/>
        <a:p>
          <a:endParaRPr lang="en-US"/>
        </a:p>
      </dgm:t>
    </dgm:pt>
    <dgm:pt modelId="{C6483454-8E24-4D68-BB6C-8C8667138A1C}" type="sibTrans" cxnId="{4878EF91-DAA4-4DA8-A178-5150DCD9AAA3}">
      <dgm:prSet/>
      <dgm:spPr/>
      <dgm:t>
        <a:bodyPr/>
        <a:lstStyle/>
        <a:p>
          <a:endParaRPr lang="en-US"/>
        </a:p>
      </dgm:t>
    </dgm:pt>
    <dgm:pt modelId="{6451F69A-7D1E-44B7-90CF-4105FFC2670D}" type="pres">
      <dgm:prSet presAssocID="{23BF0DC8-10AE-46EF-9A4A-6212A2067B87}" presName="diagram" presStyleCnt="0">
        <dgm:presLayoutVars>
          <dgm:dir/>
          <dgm:resizeHandles val="exact"/>
        </dgm:presLayoutVars>
      </dgm:prSet>
      <dgm:spPr/>
    </dgm:pt>
    <dgm:pt modelId="{47EAFEAE-69CE-455B-9C77-976F8CAF6039}" type="pres">
      <dgm:prSet presAssocID="{A5F28A99-D769-49F4-86AC-CB4C73A3757A}" presName="node" presStyleLbl="node1" presStyleIdx="0" presStyleCnt="12">
        <dgm:presLayoutVars>
          <dgm:bulletEnabled val="1"/>
        </dgm:presLayoutVars>
      </dgm:prSet>
      <dgm:spPr/>
    </dgm:pt>
    <dgm:pt modelId="{E2EC90DE-CCCE-4F2E-A1FF-91B8814D8F36}" type="pres">
      <dgm:prSet presAssocID="{E09DC9EF-D85E-458A-842C-77A1A9085F10}" presName="sibTrans" presStyleCnt="0"/>
      <dgm:spPr/>
    </dgm:pt>
    <dgm:pt modelId="{0AD836DE-BC36-4C39-8FAE-47557CD59A3C}" type="pres">
      <dgm:prSet presAssocID="{F53A0010-DF14-4A33-8EDC-0F6C898D261D}" presName="node" presStyleLbl="node1" presStyleIdx="1" presStyleCnt="12">
        <dgm:presLayoutVars>
          <dgm:bulletEnabled val="1"/>
        </dgm:presLayoutVars>
      </dgm:prSet>
      <dgm:spPr/>
    </dgm:pt>
    <dgm:pt modelId="{84842671-79DA-47D9-B5C5-EEAFF9E8F378}" type="pres">
      <dgm:prSet presAssocID="{3374BF23-CFE7-4A2A-9A5A-1F6BDE84A6D9}" presName="sibTrans" presStyleCnt="0"/>
      <dgm:spPr/>
    </dgm:pt>
    <dgm:pt modelId="{47C5A782-AFAE-408B-859D-9C3B5802D1B9}" type="pres">
      <dgm:prSet presAssocID="{1E8EA99A-54E8-42AA-A70A-E188D4890754}" presName="node" presStyleLbl="node1" presStyleIdx="2" presStyleCnt="12">
        <dgm:presLayoutVars>
          <dgm:bulletEnabled val="1"/>
        </dgm:presLayoutVars>
      </dgm:prSet>
      <dgm:spPr/>
    </dgm:pt>
    <dgm:pt modelId="{4B7CE655-0EC6-4D07-AB70-F0F3629661F6}" type="pres">
      <dgm:prSet presAssocID="{4C7391C8-A032-468B-BB5B-AC3BE23E7BDF}" presName="sibTrans" presStyleCnt="0"/>
      <dgm:spPr/>
    </dgm:pt>
    <dgm:pt modelId="{F23F8B39-5B3F-46FB-8149-CAFCE6024BA8}" type="pres">
      <dgm:prSet presAssocID="{7C4F8520-65B9-4439-9102-CA56B1D9C81A}" presName="node" presStyleLbl="node1" presStyleIdx="3" presStyleCnt="12">
        <dgm:presLayoutVars>
          <dgm:bulletEnabled val="1"/>
        </dgm:presLayoutVars>
      </dgm:prSet>
      <dgm:spPr/>
    </dgm:pt>
    <dgm:pt modelId="{EC66FC34-E9C9-46A8-8729-D38F8FC13A07}" type="pres">
      <dgm:prSet presAssocID="{B6EB7B7D-D878-4869-AC9F-854FACB52043}" presName="sibTrans" presStyleCnt="0"/>
      <dgm:spPr/>
    </dgm:pt>
    <dgm:pt modelId="{77096584-CC05-421F-89FB-61E997BCDF0E}" type="pres">
      <dgm:prSet presAssocID="{AC88CDBD-B418-4735-95EA-6BB99EA357B0}" presName="node" presStyleLbl="node1" presStyleIdx="4" presStyleCnt="12">
        <dgm:presLayoutVars>
          <dgm:bulletEnabled val="1"/>
        </dgm:presLayoutVars>
      </dgm:prSet>
      <dgm:spPr/>
    </dgm:pt>
    <dgm:pt modelId="{F5F29D27-8D5F-471C-8243-EAA51D20F4D8}" type="pres">
      <dgm:prSet presAssocID="{415F4553-2D3F-45CF-88D2-380F4AE0760E}" presName="sibTrans" presStyleCnt="0"/>
      <dgm:spPr/>
    </dgm:pt>
    <dgm:pt modelId="{C951AF22-16F6-4BB9-A296-92B8E2B62ACB}" type="pres">
      <dgm:prSet presAssocID="{937A9D9A-2BF3-45B6-9DCC-8BF83728B23F}" presName="node" presStyleLbl="node1" presStyleIdx="5" presStyleCnt="12">
        <dgm:presLayoutVars>
          <dgm:bulletEnabled val="1"/>
        </dgm:presLayoutVars>
      </dgm:prSet>
      <dgm:spPr/>
    </dgm:pt>
    <dgm:pt modelId="{5C9E0C89-7D34-4F57-9446-9DB709EE71F3}" type="pres">
      <dgm:prSet presAssocID="{43ECBC6F-A09E-415E-8472-6E7EC4EE8A9A}" presName="sibTrans" presStyleCnt="0"/>
      <dgm:spPr/>
    </dgm:pt>
    <dgm:pt modelId="{977A9E3F-03F8-44A0-BD5F-950C0FCA40EB}" type="pres">
      <dgm:prSet presAssocID="{CD4F15BA-69FB-4CD9-A299-B0769371DE55}" presName="node" presStyleLbl="node1" presStyleIdx="6" presStyleCnt="12">
        <dgm:presLayoutVars>
          <dgm:bulletEnabled val="1"/>
        </dgm:presLayoutVars>
      </dgm:prSet>
      <dgm:spPr/>
    </dgm:pt>
    <dgm:pt modelId="{D5DA852B-B49B-4C2A-8B9D-20880AF14E22}" type="pres">
      <dgm:prSet presAssocID="{5D0252BB-CCB7-428C-AE53-9E260547FD9E}" presName="sibTrans" presStyleCnt="0"/>
      <dgm:spPr/>
    </dgm:pt>
    <dgm:pt modelId="{A1854AE5-86CF-42C6-B3D1-589D2351F924}" type="pres">
      <dgm:prSet presAssocID="{F78403E2-4463-4A0C-B286-2E568B3DE4CC}" presName="node" presStyleLbl="node1" presStyleIdx="7" presStyleCnt="12">
        <dgm:presLayoutVars>
          <dgm:bulletEnabled val="1"/>
        </dgm:presLayoutVars>
      </dgm:prSet>
      <dgm:spPr/>
    </dgm:pt>
    <dgm:pt modelId="{15B6545B-AAE4-42AD-AD10-2F068FB20773}" type="pres">
      <dgm:prSet presAssocID="{AA2C5987-D5CC-4462-8C93-A088526F7EFB}" presName="sibTrans" presStyleCnt="0"/>
      <dgm:spPr/>
    </dgm:pt>
    <dgm:pt modelId="{4D5120E9-6219-4A44-B25C-C11269ED237B}" type="pres">
      <dgm:prSet presAssocID="{A4B6EDFD-A633-4104-BA3D-7F4B272E14A7}" presName="node" presStyleLbl="node1" presStyleIdx="8" presStyleCnt="12">
        <dgm:presLayoutVars>
          <dgm:bulletEnabled val="1"/>
        </dgm:presLayoutVars>
      </dgm:prSet>
      <dgm:spPr/>
    </dgm:pt>
    <dgm:pt modelId="{0104187F-354B-4EFC-AF1B-5780BF4E78FC}" type="pres">
      <dgm:prSet presAssocID="{B7CD3C4F-01AA-4F39-9450-1E5C555DCEA8}" presName="sibTrans" presStyleCnt="0"/>
      <dgm:spPr/>
    </dgm:pt>
    <dgm:pt modelId="{67B5D22D-2C7B-4803-97EC-110468D370D5}" type="pres">
      <dgm:prSet presAssocID="{144A7589-F222-472C-AB73-FDBF7B9BC929}" presName="node" presStyleLbl="node1" presStyleIdx="9" presStyleCnt="12">
        <dgm:presLayoutVars>
          <dgm:bulletEnabled val="1"/>
        </dgm:presLayoutVars>
      </dgm:prSet>
      <dgm:spPr/>
    </dgm:pt>
    <dgm:pt modelId="{00DCAEF1-919D-4AFA-9D0D-E50A3E40C07C}" type="pres">
      <dgm:prSet presAssocID="{E93E8214-5897-47F6-A468-CD9C901582FD}" presName="sibTrans" presStyleCnt="0"/>
      <dgm:spPr/>
    </dgm:pt>
    <dgm:pt modelId="{E26CD01E-67A3-4604-9A88-D8BE51816B5D}" type="pres">
      <dgm:prSet presAssocID="{D06225EE-CFB9-4586-BE2C-324AB16FDF0D}" presName="node" presStyleLbl="node1" presStyleIdx="10" presStyleCnt="12">
        <dgm:presLayoutVars>
          <dgm:bulletEnabled val="1"/>
        </dgm:presLayoutVars>
      </dgm:prSet>
      <dgm:spPr/>
    </dgm:pt>
    <dgm:pt modelId="{D7C92A66-A9BA-46CB-878D-6B6C8D38446B}" type="pres">
      <dgm:prSet presAssocID="{9E4ECFA2-DFA9-4F8F-A204-C762B35C18D2}" presName="sibTrans" presStyleCnt="0"/>
      <dgm:spPr/>
    </dgm:pt>
    <dgm:pt modelId="{B8C2FE36-8A96-46B9-B220-0D61E183E44D}" type="pres">
      <dgm:prSet presAssocID="{8C63850E-785E-4FC8-B7F5-262E6DE86FA7}" presName="node" presStyleLbl="node1" presStyleIdx="11" presStyleCnt="12">
        <dgm:presLayoutVars>
          <dgm:bulletEnabled val="1"/>
        </dgm:presLayoutVars>
      </dgm:prSet>
      <dgm:spPr/>
    </dgm:pt>
  </dgm:ptLst>
  <dgm:cxnLst>
    <dgm:cxn modelId="{7B795D09-F780-42FE-A33E-51F4AB678754}" srcId="{23BF0DC8-10AE-46EF-9A4A-6212A2067B87}" destId="{D06225EE-CFB9-4586-BE2C-324AB16FDF0D}" srcOrd="10" destOrd="0" parTransId="{80EC1D82-49B2-4A17-89F5-E6A610EA9DC8}" sibTransId="{9E4ECFA2-DFA9-4F8F-A204-C762B35C18D2}"/>
    <dgm:cxn modelId="{4D8F840A-E248-4FD4-A6B9-DA4BDB44BACE}" type="presOf" srcId="{1E8EA99A-54E8-42AA-A70A-E188D4890754}" destId="{47C5A782-AFAE-408B-859D-9C3B5802D1B9}" srcOrd="0" destOrd="0" presId="urn:microsoft.com/office/officeart/2005/8/layout/default"/>
    <dgm:cxn modelId="{76715F0F-3905-4C81-9182-8B874FB9A5D0}" srcId="{23BF0DC8-10AE-46EF-9A4A-6212A2067B87}" destId="{AC88CDBD-B418-4735-95EA-6BB99EA357B0}" srcOrd="4" destOrd="0" parTransId="{D61A8ADC-AD57-404E-8DEE-C9365C5690AD}" sibTransId="{415F4553-2D3F-45CF-88D2-380F4AE0760E}"/>
    <dgm:cxn modelId="{273A0611-D167-4934-B430-EF46BCAC9933}" srcId="{23BF0DC8-10AE-46EF-9A4A-6212A2067B87}" destId="{CD4F15BA-69FB-4CD9-A299-B0769371DE55}" srcOrd="6" destOrd="0" parTransId="{0F7D84EE-F0B5-4240-A339-177E3045889E}" sibTransId="{5D0252BB-CCB7-428C-AE53-9E260547FD9E}"/>
    <dgm:cxn modelId="{BFFA8B1D-C5D4-4296-9784-965BF53B91E1}" type="presOf" srcId="{F78403E2-4463-4A0C-B286-2E568B3DE4CC}" destId="{A1854AE5-86CF-42C6-B3D1-589D2351F924}" srcOrd="0" destOrd="0" presId="urn:microsoft.com/office/officeart/2005/8/layout/default"/>
    <dgm:cxn modelId="{7B35482A-6FD9-4902-BAD3-C2AB91522C39}" srcId="{23BF0DC8-10AE-46EF-9A4A-6212A2067B87}" destId="{F53A0010-DF14-4A33-8EDC-0F6C898D261D}" srcOrd="1" destOrd="0" parTransId="{18C81814-1FC1-49B4-8792-991283BBE5FA}" sibTransId="{3374BF23-CFE7-4A2A-9A5A-1F6BDE84A6D9}"/>
    <dgm:cxn modelId="{3727F32F-DB93-407F-A17D-293A7F4E9A95}" type="presOf" srcId="{D06225EE-CFB9-4586-BE2C-324AB16FDF0D}" destId="{E26CD01E-67A3-4604-9A88-D8BE51816B5D}" srcOrd="0" destOrd="0" presId="urn:microsoft.com/office/officeart/2005/8/layout/default"/>
    <dgm:cxn modelId="{EE9B8C34-B171-4100-B54D-02979C17D61A}" srcId="{23BF0DC8-10AE-46EF-9A4A-6212A2067B87}" destId="{A5F28A99-D769-49F4-86AC-CB4C73A3757A}" srcOrd="0" destOrd="0" parTransId="{E91AF22B-2898-45A9-8EEF-A763EA9BF9D6}" sibTransId="{E09DC9EF-D85E-458A-842C-77A1A9085F10}"/>
    <dgm:cxn modelId="{920F245D-6FAB-44F9-9E04-937AE5C67B43}" type="presOf" srcId="{937A9D9A-2BF3-45B6-9DCC-8BF83728B23F}" destId="{C951AF22-16F6-4BB9-A296-92B8E2B62ACB}" srcOrd="0" destOrd="0" presId="urn:microsoft.com/office/officeart/2005/8/layout/default"/>
    <dgm:cxn modelId="{349BDA5E-B2FB-48DA-AC11-AB442EAF51B0}" type="presOf" srcId="{7C4F8520-65B9-4439-9102-CA56B1D9C81A}" destId="{F23F8B39-5B3F-46FB-8149-CAFCE6024BA8}" srcOrd="0" destOrd="0" presId="urn:microsoft.com/office/officeart/2005/8/layout/default"/>
    <dgm:cxn modelId="{0A9C2D63-9F0C-4311-8041-15FE9AFE98D2}" type="presOf" srcId="{F53A0010-DF14-4A33-8EDC-0F6C898D261D}" destId="{0AD836DE-BC36-4C39-8FAE-47557CD59A3C}" srcOrd="0" destOrd="0" presId="urn:microsoft.com/office/officeart/2005/8/layout/default"/>
    <dgm:cxn modelId="{111B7348-D459-4A7E-90CD-3D34EFEEB9B1}" srcId="{23BF0DC8-10AE-46EF-9A4A-6212A2067B87}" destId="{A4B6EDFD-A633-4104-BA3D-7F4B272E14A7}" srcOrd="8" destOrd="0" parTransId="{3AB7CB95-7EC0-44E7-AC24-0AB6605ABBB1}" sibTransId="{B7CD3C4F-01AA-4F39-9450-1E5C555DCEA8}"/>
    <dgm:cxn modelId="{B64F7F6A-90C7-4771-8D5C-F62D2CB0B28D}" type="presOf" srcId="{144A7589-F222-472C-AB73-FDBF7B9BC929}" destId="{67B5D22D-2C7B-4803-97EC-110468D370D5}" srcOrd="0" destOrd="0" presId="urn:microsoft.com/office/officeart/2005/8/layout/default"/>
    <dgm:cxn modelId="{05D8484F-2533-4AAE-9C96-5BF98A40C2A8}" srcId="{23BF0DC8-10AE-46EF-9A4A-6212A2067B87}" destId="{937A9D9A-2BF3-45B6-9DCC-8BF83728B23F}" srcOrd="5" destOrd="0" parTransId="{4FB2BFDB-EA19-469A-9EA6-C16A05DA900B}" sibTransId="{43ECBC6F-A09E-415E-8472-6E7EC4EE8A9A}"/>
    <dgm:cxn modelId="{D4E08D50-4C95-4F77-BB90-EC760794FBE2}" type="presOf" srcId="{8C63850E-785E-4FC8-B7F5-262E6DE86FA7}" destId="{B8C2FE36-8A96-46B9-B220-0D61E183E44D}" srcOrd="0" destOrd="0" presId="urn:microsoft.com/office/officeart/2005/8/layout/default"/>
    <dgm:cxn modelId="{3CE8F151-0FDE-4D1D-8D20-6F305588C100}" type="presOf" srcId="{CD4F15BA-69FB-4CD9-A299-B0769371DE55}" destId="{977A9E3F-03F8-44A0-BD5F-950C0FCA40EB}" srcOrd="0" destOrd="0" presId="urn:microsoft.com/office/officeart/2005/8/layout/default"/>
    <dgm:cxn modelId="{47F8207E-CB74-4B6C-9CE4-DBFD0653EE5D}" type="presOf" srcId="{A5F28A99-D769-49F4-86AC-CB4C73A3757A}" destId="{47EAFEAE-69CE-455B-9C77-976F8CAF6039}" srcOrd="0" destOrd="0" presId="urn:microsoft.com/office/officeart/2005/8/layout/default"/>
    <dgm:cxn modelId="{EA472A8A-F67C-4E04-8909-D5CE57483245}" srcId="{23BF0DC8-10AE-46EF-9A4A-6212A2067B87}" destId="{7C4F8520-65B9-4439-9102-CA56B1D9C81A}" srcOrd="3" destOrd="0" parTransId="{2492702B-D8D3-4C19-A8C7-BD6CC0BEE721}" sibTransId="{B6EB7B7D-D878-4869-AC9F-854FACB52043}"/>
    <dgm:cxn modelId="{4878EF91-DAA4-4DA8-A178-5150DCD9AAA3}" srcId="{23BF0DC8-10AE-46EF-9A4A-6212A2067B87}" destId="{8C63850E-785E-4FC8-B7F5-262E6DE86FA7}" srcOrd="11" destOrd="0" parTransId="{E73E39B0-892C-47F0-B000-2862CA27C1C6}" sibTransId="{C6483454-8E24-4D68-BB6C-8C8667138A1C}"/>
    <dgm:cxn modelId="{641E5F99-F3AB-4BB9-8014-7459C9512FCE}" type="presOf" srcId="{23BF0DC8-10AE-46EF-9A4A-6212A2067B87}" destId="{6451F69A-7D1E-44B7-90CF-4105FFC2670D}" srcOrd="0" destOrd="0" presId="urn:microsoft.com/office/officeart/2005/8/layout/default"/>
    <dgm:cxn modelId="{A09152A7-875B-47BB-9515-772C1B18B6A9}" srcId="{23BF0DC8-10AE-46EF-9A4A-6212A2067B87}" destId="{F78403E2-4463-4A0C-B286-2E568B3DE4CC}" srcOrd="7" destOrd="0" parTransId="{8845835D-B698-47C7-AD04-2E859CF08085}" sibTransId="{AA2C5987-D5CC-4462-8C93-A088526F7EFB}"/>
    <dgm:cxn modelId="{492A17A8-BF3D-4859-A1C4-2E020D1DFA97}" srcId="{23BF0DC8-10AE-46EF-9A4A-6212A2067B87}" destId="{144A7589-F222-472C-AB73-FDBF7B9BC929}" srcOrd="9" destOrd="0" parTransId="{998260FC-3145-471A-B16B-6DA0EB1DE4F2}" sibTransId="{E93E8214-5897-47F6-A468-CD9C901582FD}"/>
    <dgm:cxn modelId="{FD2B38BA-E0BF-4827-9CF6-ED439AEE81AF}" type="presOf" srcId="{A4B6EDFD-A633-4104-BA3D-7F4B272E14A7}" destId="{4D5120E9-6219-4A44-B25C-C11269ED237B}" srcOrd="0" destOrd="0" presId="urn:microsoft.com/office/officeart/2005/8/layout/default"/>
    <dgm:cxn modelId="{B2D6AFCF-0168-4ACD-90DB-400444E4D2EC}" type="presOf" srcId="{AC88CDBD-B418-4735-95EA-6BB99EA357B0}" destId="{77096584-CC05-421F-89FB-61E997BCDF0E}" srcOrd="0" destOrd="0" presId="urn:microsoft.com/office/officeart/2005/8/layout/default"/>
    <dgm:cxn modelId="{48702BD5-90D6-4450-8766-C5D7E41CDCA3}" srcId="{23BF0DC8-10AE-46EF-9A4A-6212A2067B87}" destId="{1E8EA99A-54E8-42AA-A70A-E188D4890754}" srcOrd="2" destOrd="0" parTransId="{E0C2EB8B-4309-42DC-AAE0-8CCA9E37E691}" sibTransId="{4C7391C8-A032-468B-BB5B-AC3BE23E7BDF}"/>
    <dgm:cxn modelId="{77DAD5F9-DA2C-40CD-BCEE-A5F0EE2227AB}" type="presParOf" srcId="{6451F69A-7D1E-44B7-90CF-4105FFC2670D}" destId="{47EAFEAE-69CE-455B-9C77-976F8CAF6039}" srcOrd="0" destOrd="0" presId="urn:microsoft.com/office/officeart/2005/8/layout/default"/>
    <dgm:cxn modelId="{43A7B781-E812-4DAC-9B44-30E7284CC70E}" type="presParOf" srcId="{6451F69A-7D1E-44B7-90CF-4105FFC2670D}" destId="{E2EC90DE-CCCE-4F2E-A1FF-91B8814D8F36}" srcOrd="1" destOrd="0" presId="urn:microsoft.com/office/officeart/2005/8/layout/default"/>
    <dgm:cxn modelId="{80872185-6946-4299-A478-DA7F286AA7CE}" type="presParOf" srcId="{6451F69A-7D1E-44B7-90CF-4105FFC2670D}" destId="{0AD836DE-BC36-4C39-8FAE-47557CD59A3C}" srcOrd="2" destOrd="0" presId="urn:microsoft.com/office/officeart/2005/8/layout/default"/>
    <dgm:cxn modelId="{6AF01A9D-A341-4378-A07D-F518F28276C4}" type="presParOf" srcId="{6451F69A-7D1E-44B7-90CF-4105FFC2670D}" destId="{84842671-79DA-47D9-B5C5-EEAFF9E8F378}" srcOrd="3" destOrd="0" presId="urn:microsoft.com/office/officeart/2005/8/layout/default"/>
    <dgm:cxn modelId="{A527D601-30EA-446F-89B6-0E730FAB9CF2}" type="presParOf" srcId="{6451F69A-7D1E-44B7-90CF-4105FFC2670D}" destId="{47C5A782-AFAE-408B-859D-9C3B5802D1B9}" srcOrd="4" destOrd="0" presId="urn:microsoft.com/office/officeart/2005/8/layout/default"/>
    <dgm:cxn modelId="{ABCFF3DA-0673-4886-8053-AA7CB3AA1C86}" type="presParOf" srcId="{6451F69A-7D1E-44B7-90CF-4105FFC2670D}" destId="{4B7CE655-0EC6-4D07-AB70-F0F3629661F6}" srcOrd="5" destOrd="0" presId="urn:microsoft.com/office/officeart/2005/8/layout/default"/>
    <dgm:cxn modelId="{8CC149F7-A646-40E3-890B-BB69D66ABCFF}" type="presParOf" srcId="{6451F69A-7D1E-44B7-90CF-4105FFC2670D}" destId="{F23F8B39-5B3F-46FB-8149-CAFCE6024BA8}" srcOrd="6" destOrd="0" presId="urn:microsoft.com/office/officeart/2005/8/layout/default"/>
    <dgm:cxn modelId="{19E006D5-EFA8-4CCC-877F-6186395485E8}" type="presParOf" srcId="{6451F69A-7D1E-44B7-90CF-4105FFC2670D}" destId="{EC66FC34-E9C9-46A8-8729-D38F8FC13A07}" srcOrd="7" destOrd="0" presId="urn:microsoft.com/office/officeart/2005/8/layout/default"/>
    <dgm:cxn modelId="{2B5A8AF8-8063-432C-AF6B-3ADE6612434F}" type="presParOf" srcId="{6451F69A-7D1E-44B7-90CF-4105FFC2670D}" destId="{77096584-CC05-421F-89FB-61E997BCDF0E}" srcOrd="8" destOrd="0" presId="urn:microsoft.com/office/officeart/2005/8/layout/default"/>
    <dgm:cxn modelId="{AE17FF28-F875-47EE-8009-FAB5EF66952A}" type="presParOf" srcId="{6451F69A-7D1E-44B7-90CF-4105FFC2670D}" destId="{F5F29D27-8D5F-471C-8243-EAA51D20F4D8}" srcOrd="9" destOrd="0" presId="urn:microsoft.com/office/officeart/2005/8/layout/default"/>
    <dgm:cxn modelId="{E9B44E00-D7DF-48DE-924E-B9E7C879C736}" type="presParOf" srcId="{6451F69A-7D1E-44B7-90CF-4105FFC2670D}" destId="{C951AF22-16F6-4BB9-A296-92B8E2B62ACB}" srcOrd="10" destOrd="0" presId="urn:microsoft.com/office/officeart/2005/8/layout/default"/>
    <dgm:cxn modelId="{50701888-93D1-436F-88DB-75C215B9A60A}" type="presParOf" srcId="{6451F69A-7D1E-44B7-90CF-4105FFC2670D}" destId="{5C9E0C89-7D34-4F57-9446-9DB709EE71F3}" srcOrd="11" destOrd="0" presId="urn:microsoft.com/office/officeart/2005/8/layout/default"/>
    <dgm:cxn modelId="{C5DA5028-5DC5-4AC9-A071-0FEC445F8A7C}" type="presParOf" srcId="{6451F69A-7D1E-44B7-90CF-4105FFC2670D}" destId="{977A9E3F-03F8-44A0-BD5F-950C0FCA40EB}" srcOrd="12" destOrd="0" presId="urn:microsoft.com/office/officeart/2005/8/layout/default"/>
    <dgm:cxn modelId="{1C06A6C6-8B2B-4206-AE0F-08B4F0BD1EEA}" type="presParOf" srcId="{6451F69A-7D1E-44B7-90CF-4105FFC2670D}" destId="{D5DA852B-B49B-4C2A-8B9D-20880AF14E22}" srcOrd="13" destOrd="0" presId="urn:microsoft.com/office/officeart/2005/8/layout/default"/>
    <dgm:cxn modelId="{8889232C-C3A2-4D12-BE4A-FF5225A780A7}" type="presParOf" srcId="{6451F69A-7D1E-44B7-90CF-4105FFC2670D}" destId="{A1854AE5-86CF-42C6-B3D1-589D2351F924}" srcOrd="14" destOrd="0" presId="urn:microsoft.com/office/officeart/2005/8/layout/default"/>
    <dgm:cxn modelId="{0B647ABF-1ADC-42C9-A600-9CBD04895AD2}" type="presParOf" srcId="{6451F69A-7D1E-44B7-90CF-4105FFC2670D}" destId="{15B6545B-AAE4-42AD-AD10-2F068FB20773}" srcOrd="15" destOrd="0" presId="urn:microsoft.com/office/officeart/2005/8/layout/default"/>
    <dgm:cxn modelId="{3CCA8616-799A-4BAC-B3F9-EE4D4E84EBDE}" type="presParOf" srcId="{6451F69A-7D1E-44B7-90CF-4105FFC2670D}" destId="{4D5120E9-6219-4A44-B25C-C11269ED237B}" srcOrd="16" destOrd="0" presId="urn:microsoft.com/office/officeart/2005/8/layout/default"/>
    <dgm:cxn modelId="{555B6882-D6FA-48E5-9911-1349BB00279B}" type="presParOf" srcId="{6451F69A-7D1E-44B7-90CF-4105FFC2670D}" destId="{0104187F-354B-4EFC-AF1B-5780BF4E78FC}" srcOrd="17" destOrd="0" presId="urn:microsoft.com/office/officeart/2005/8/layout/default"/>
    <dgm:cxn modelId="{823A9B32-E260-4321-9200-D86AEB3F5B10}" type="presParOf" srcId="{6451F69A-7D1E-44B7-90CF-4105FFC2670D}" destId="{67B5D22D-2C7B-4803-97EC-110468D370D5}" srcOrd="18" destOrd="0" presId="urn:microsoft.com/office/officeart/2005/8/layout/default"/>
    <dgm:cxn modelId="{24E2BA13-577A-4088-92D4-81BAAD040D74}" type="presParOf" srcId="{6451F69A-7D1E-44B7-90CF-4105FFC2670D}" destId="{00DCAEF1-919D-4AFA-9D0D-E50A3E40C07C}" srcOrd="19" destOrd="0" presId="urn:microsoft.com/office/officeart/2005/8/layout/default"/>
    <dgm:cxn modelId="{844443F1-67B4-481F-B828-12B6A223B9F0}" type="presParOf" srcId="{6451F69A-7D1E-44B7-90CF-4105FFC2670D}" destId="{E26CD01E-67A3-4604-9A88-D8BE51816B5D}" srcOrd="20" destOrd="0" presId="urn:microsoft.com/office/officeart/2005/8/layout/default"/>
    <dgm:cxn modelId="{1EA21124-A811-46FA-B8BE-18B93D0D716F}" type="presParOf" srcId="{6451F69A-7D1E-44B7-90CF-4105FFC2670D}" destId="{D7C92A66-A9BA-46CB-878D-6B6C8D38446B}" srcOrd="21" destOrd="0" presId="urn:microsoft.com/office/officeart/2005/8/layout/default"/>
    <dgm:cxn modelId="{6ACEAE3C-E22D-4EA5-9632-28A9D642C5EC}" type="presParOf" srcId="{6451F69A-7D1E-44B7-90CF-4105FFC2670D}" destId="{B8C2FE36-8A96-46B9-B220-0D61E183E44D}" srcOrd="2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7CE665-7233-4A66-908D-64718E79ACC2}"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846C3699-71DF-4904-ADD4-55AC4AE3C38A}">
      <dgm:prSet/>
      <dgm:spPr/>
      <dgm:t>
        <a:bodyPr/>
        <a:lstStyle/>
        <a:p>
          <a:r>
            <a:rPr lang="en-GB"/>
            <a:t>Discussion</a:t>
          </a:r>
          <a:endParaRPr lang="en-US"/>
        </a:p>
      </dgm:t>
    </dgm:pt>
    <dgm:pt modelId="{0FB52269-7DCC-4AB7-82CE-89B882447557}" type="parTrans" cxnId="{82458E42-E9D3-42CE-B228-DEAC67B19D14}">
      <dgm:prSet/>
      <dgm:spPr/>
      <dgm:t>
        <a:bodyPr/>
        <a:lstStyle/>
        <a:p>
          <a:endParaRPr lang="en-US"/>
        </a:p>
      </dgm:t>
    </dgm:pt>
    <dgm:pt modelId="{59720E89-82E7-4D65-8536-69951A3B5F6B}" type="sibTrans" cxnId="{82458E42-E9D3-42CE-B228-DEAC67B19D14}">
      <dgm:prSet/>
      <dgm:spPr/>
      <dgm:t>
        <a:bodyPr/>
        <a:lstStyle/>
        <a:p>
          <a:endParaRPr lang="en-US"/>
        </a:p>
      </dgm:t>
    </dgm:pt>
    <dgm:pt modelId="{7C199570-C465-4F15-8A95-BEDC6A95E059}">
      <dgm:prSet/>
      <dgm:spPr/>
      <dgm:t>
        <a:bodyPr/>
        <a:lstStyle/>
        <a:p>
          <a:r>
            <a:rPr lang="en-GB"/>
            <a:t>Partnership</a:t>
          </a:r>
          <a:endParaRPr lang="en-US"/>
        </a:p>
      </dgm:t>
    </dgm:pt>
    <dgm:pt modelId="{9B6AB7F0-48A8-46D8-960D-719BCDD1E3F9}" type="parTrans" cxnId="{572331F3-BC85-4A2F-AD1D-8AD3EB6EAF44}">
      <dgm:prSet/>
      <dgm:spPr/>
      <dgm:t>
        <a:bodyPr/>
        <a:lstStyle/>
        <a:p>
          <a:endParaRPr lang="en-US"/>
        </a:p>
      </dgm:t>
    </dgm:pt>
    <dgm:pt modelId="{41BD3EE4-3869-4900-ADDE-FA8364C73D3A}" type="sibTrans" cxnId="{572331F3-BC85-4A2F-AD1D-8AD3EB6EAF44}">
      <dgm:prSet/>
      <dgm:spPr/>
      <dgm:t>
        <a:bodyPr/>
        <a:lstStyle/>
        <a:p>
          <a:endParaRPr lang="en-US"/>
        </a:p>
      </dgm:t>
    </dgm:pt>
    <dgm:pt modelId="{3EB43C4F-733F-4611-A14F-1AE19B3720BB}">
      <dgm:prSet/>
      <dgm:spPr/>
      <dgm:t>
        <a:bodyPr/>
        <a:lstStyle/>
        <a:p>
          <a:r>
            <a:rPr lang="en-GB"/>
            <a:t>Flexibility</a:t>
          </a:r>
          <a:endParaRPr lang="en-US"/>
        </a:p>
      </dgm:t>
    </dgm:pt>
    <dgm:pt modelId="{8AE862BC-C4A3-4BF7-9DCB-2F328A8E9A1A}" type="parTrans" cxnId="{2C7E1FC4-77DC-4271-85A7-9B5577FAD532}">
      <dgm:prSet/>
      <dgm:spPr/>
      <dgm:t>
        <a:bodyPr/>
        <a:lstStyle/>
        <a:p>
          <a:endParaRPr lang="en-US"/>
        </a:p>
      </dgm:t>
    </dgm:pt>
    <dgm:pt modelId="{954A81FA-40EB-4F1C-81DF-63647A159DDF}" type="sibTrans" cxnId="{2C7E1FC4-77DC-4271-85A7-9B5577FAD532}">
      <dgm:prSet/>
      <dgm:spPr/>
      <dgm:t>
        <a:bodyPr/>
        <a:lstStyle/>
        <a:p>
          <a:endParaRPr lang="en-US"/>
        </a:p>
      </dgm:t>
    </dgm:pt>
    <dgm:pt modelId="{658BF71A-2436-4BDD-AF6B-B41AA34C79A9}">
      <dgm:prSet/>
      <dgm:spPr/>
      <dgm:t>
        <a:bodyPr/>
        <a:lstStyle/>
        <a:p>
          <a:r>
            <a:rPr lang="en-GB"/>
            <a:t>Transparency</a:t>
          </a:r>
          <a:endParaRPr lang="en-US"/>
        </a:p>
      </dgm:t>
    </dgm:pt>
    <dgm:pt modelId="{7104694B-9A1A-4850-BE42-30D29A076CE8}" type="parTrans" cxnId="{52C7C2DB-A95E-487C-9708-869DD86EBF5D}">
      <dgm:prSet/>
      <dgm:spPr/>
      <dgm:t>
        <a:bodyPr/>
        <a:lstStyle/>
        <a:p>
          <a:endParaRPr lang="en-US"/>
        </a:p>
      </dgm:t>
    </dgm:pt>
    <dgm:pt modelId="{5C6B69FE-D76D-4931-80E5-C4D4F07ECB41}" type="sibTrans" cxnId="{52C7C2DB-A95E-487C-9708-869DD86EBF5D}">
      <dgm:prSet/>
      <dgm:spPr/>
      <dgm:t>
        <a:bodyPr/>
        <a:lstStyle/>
        <a:p>
          <a:endParaRPr lang="en-US"/>
        </a:p>
      </dgm:t>
    </dgm:pt>
    <dgm:pt modelId="{C87666DE-FBA9-4950-AA17-495DDCE7C216}">
      <dgm:prSet/>
      <dgm:spPr/>
      <dgm:t>
        <a:bodyPr/>
        <a:lstStyle/>
        <a:p>
          <a:r>
            <a:rPr lang="en-GB"/>
            <a:t>Perspective</a:t>
          </a:r>
          <a:endParaRPr lang="en-US"/>
        </a:p>
      </dgm:t>
    </dgm:pt>
    <dgm:pt modelId="{E8F53A99-B88F-4836-BBCC-391FE5D4186B}" type="parTrans" cxnId="{B981D9F0-E508-45DE-BC11-ED2ED55E2404}">
      <dgm:prSet/>
      <dgm:spPr/>
      <dgm:t>
        <a:bodyPr/>
        <a:lstStyle/>
        <a:p>
          <a:endParaRPr lang="en-US"/>
        </a:p>
      </dgm:t>
    </dgm:pt>
    <dgm:pt modelId="{2D600208-D43A-4713-901F-1CBCCFC6953E}" type="sibTrans" cxnId="{B981D9F0-E508-45DE-BC11-ED2ED55E2404}">
      <dgm:prSet/>
      <dgm:spPr/>
      <dgm:t>
        <a:bodyPr/>
        <a:lstStyle/>
        <a:p>
          <a:endParaRPr lang="en-US"/>
        </a:p>
      </dgm:t>
    </dgm:pt>
    <dgm:pt modelId="{2E71E21D-D0FD-46EC-B724-4CC7E68A1501}">
      <dgm:prSet/>
      <dgm:spPr/>
      <dgm:t>
        <a:bodyPr/>
        <a:lstStyle/>
        <a:p>
          <a:r>
            <a:rPr lang="en-GB"/>
            <a:t>Preperation</a:t>
          </a:r>
          <a:endParaRPr lang="en-US"/>
        </a:p>
      </dgm:t>
    </dgm:pt>
    <dgm:pt modelId="{428C2F2B-9A22-4CD0-A52F-10D8877782C1}" type="parTrans" cxnId="{E1EDA3D5-8D7D-4246-BEAE-692190C83859}">
      <dgm:prSet/>
      <dgm:spPr/>
      <dgm:t>
        <a:bodyPr/>
        <a:lstStyle/>
        <a:p>
          <a:endParaRPr lang="en-US"/>
        </a:p>
      </dgm:t>
    </dgm:pt>
    <dgm:pt modelId="{3AEF41A4-E48E-480F-B809-3F52EAB3E7CE}" type="sibTrans" cxnId="{E1EDA3D5-8D7D-4246-BEAE-692190C83859}">
      <dgm:prSet/>
      <dgm:spPr/>
      <dgm:t>
        <a:bodyPr/>
        <a:lstStyle/>
        <a:p>
          <a:endParaRPr lang="en-US"/>
        </a:p>
      </dgm:t>
    </dgm:pt>
    <dgm:pt modelId="{A09F8AE5-71DC-4920-A5DC-A6D4069580BA}" type="pres">
      <dgm:prSet presAssocID="{DC7CE665-7233-4A66-908D-64718E79ACC2}" presName="diagram" presStyleCnt="0">
        <dgm:presLayoutVars>
          <dgm:dir/>
          <dgm:resizeHandles val="exact"/>
        </dgm:presLayoutVars>
      </dgm:prSet>
      <dgm:spPr/>
    </dgm:pt>
    <dgm:pt modelId="{98F306FC-6DD8-4E29-90A7-5FDB8AA6E850}" type="pres">
      <dgm:prSet presAssocID="{846C3699-71DF-4904-ADD4-55AC4AE3C38A}" presName="node" presStyleLbl="node1" presStyleIdx="0" presStyleCnt="6">
        <dgm:presLayoutVars>
          <dgm:bulletEnabled val="1"/>
        </dgm:presLayoutVars>
      </dgm:prSet>
      <dgm:spPr/>
    </dgm:pt>
    <dgm:pt modelId="{C72C6870-01C5-43C1-B8DA-F23A13BDA543}" type="pres">
      <dgm:prSet presAssocID="{59720E89-82E7-4D65-8536-69951A3B5F6B}" presName="sibTrans" presStyleCnt="0"/>
      <dgm:spPr/>
    </dgm:pt>
    <dgm:pt modelId="{C58D6675-4AAA-4453-BD13-D0B7006D69EC}" type="pres">
      <dgm:prSet presAssocID="{7C199570-C465-4F15-8A95-BEDC6A95E059}" presName="node" presStyleLbl="node1" presStyleIdx="1" presStyleCnt="6">
        <dgm:presLayoutVars>
          <dgm:bulletEnabled val="1"/>
        </dgm:presLayoutVars>
      </dgm:prSet>
      <dgm:spPr/>
    </dgm:pt>
    <dgm:pt modelId="{874E1C40-1BF6-48D5-A841-766419124642}" type="pres">
      <dgm:prSet presAssocID="{41BD3EE4-3869-4900-ADDE-FA8364C73D3A}" presName="sibTrans" presStyleCnt="0"/>
      <dgm:spPr/>
    </dgm:pt>
    <dgm:pt modelId="{420CEA4C-D078-4006-8ACD-D4FB6D24F6F3}" type="pres">
      <dgm:prSet presAssocID="{3EB43C4F-733F-4611-A14F-1AE19B3720BB}" presName="node" presStyleLbl="node1" presStyleIdx="2" presStyleCnt="6">
        <dgm:presLayoutVars>
          <dgm:bulletEnabled val="1"/>
        </dgm:presLayoutVars>
      </dgm:prSet>
      <dgm:spPr/>
    </dgm:pt>
    <dgm:pt modelId="{4745B468-46BF-4CAC-B30E-67A93403BEF1}" type="pres">
      <dgm:prSet presAssocID="{954A81FA-40EB-4F1C-81DF-63647A159DDF}" presName="sibTrans" presStyleCnt="0"/>
      <dgm:spPr/>
    </dgm:pt>
    <dgm:pt modelId="{46250905-3EA1-414D-80F8-D85D129889E4}" type="pres">
      <dgm:prSet presAssocID="{658BF71A-2436-4BDD-AF6B-B41AA34C79A9}" presName="node" presStyleLbl="node1" presStyleIdx="3" presStyleCnt="6">
        <dgm:presLayoutVars>
          <dgm:bulletEnabled val="1"/>
        </dgm:presLayoutVars>
      </dgm:prSet>
      <dgm:spPr/>
    </dgm:pt>
    <dgm:pt modelId="{88AF1B31-AF6B-48E3-9E31-8E963BB08E7C}" type="pres">
      <dgm:prSet presAssocID="{5C6B69FE-D76D-4931-80E5-C4D4F07ECB41}" presName="sibTrans" presStyleCnt="0"/>
      <dgm:spPr/>
    </dgm:pt>
    <dgm:pt modelId="{843C693A-CABD-4899-B2EC-0771B1A3F56F}" type="pres">
      <dgm:prSet presAssocID="{C87666DE-FBA9-4950-AA17-495DDCE7C216}" presName="node" presStyleLbl="node1" presStyleIdx="4" presStyleCnt="6">
        <dgm:presLayoutVars>
          <dgm:bulletEnabled val="1"/>
        </dgm:presLayoutVars>
      </dgm:prSet>
      <dgm:spPr/>
    </dgm:pt>
    <dgm:pt modelId="{EF88C2B4-C7F2-48BD-9831-1C8AEF4DA452}" type="pres">
      <dgm:prSet presAssocID="{2D600208-D43A-4713-901F-1CBCCFC6953E}" presName="sibTrans" presStyleCnt="0"/>
      <dgm:spPr/>
    </dgm:pt>
    <dgm:pt modelId="{EE843790-1879-40D5-BFC6-993B1775AD07}" type="pres">
      <dgm:prSet presAssocID="{2E71E21D-D0FD-46EC-B724-4CC7E68A1501}" presName="node" presStyleLbl="node1" presStyleIdx="5" presStyleCnt="6">
        <dgm:presLayoutVars>
          <dgm:bulletEnabled val="1"/>
        </dgm:presLayoutVars>
      </dgm:prSet>
      <dgm:spPr/>
    </dgm:pt>
  </dgm:ptLst>
  <dgm:cxnLst>
    <dgm:cxn modelId="{63E3A207-3DA8-4768-B699-CC0F6E4CBB44}" type="presOf" srcId="{DC7CE665-7233-4A66-908D-64718E79ACC2}" destId="{A09F8AE5-71DC-4920-A5DC-A6D4069580BA}" srcOrd="0" destOrd="0" presId="urn:microsoft.com/office/officeart/2005/8/layout/default"/>
    <dgm:cxn modelId="{7FB31533-0D94-48E9-A64E-9A35C1AF76FC}" type="presOf" srcId="{7C199570-C465-4F15-8A95-BEDC6A95E059}" destId="{C58D6675-4AAA-4453-BD13-D0B7006D69EC}" srcOrd="0" destOrd="0" presId="urn:microsoft.com/office/officeart/2005/8/layout/default"/>
    <dgm:cxn modelId="{1A698435-01FE-490A-9496-5173EE97936D}" type="presOf" srcId="{3EB43C4F-733F-4611-A14F-1AE19B3720BB}" destId="{420CEA4C-D078-4006-8ACD-D4FB6D24F6F3}" srcOrd="0" destOrd="0" presId="urn:microsoft.com/office/officeart/2005/8/layout/default"/>
    <dgm:cxn modelId="{DD75E43F-F7B0-4432-88F7-18913DCA3475}" type="presOf" srcId="{658BF71A-2436-4BDD-AF6B-B41AA34C79A9}" destId="{46250905-3EA1-414D-80F8-D85D129889E4}" srcOrd="0" destOrd="0" presId="urn:microsoft.com/office/officeart/2005/8/layout/default"/>
    <dgm:cxn modelId="{21094E5F-1F8D-434B-A689-0F071A7E7502}" type="presOf" srcId="{C87666DE-FBA9-4950-AA17-495DDCE7C216}" destId="{843C693A-CABD-4899-B2EC-0771B1A3F56F}" srcOrd="0" destOrd="0" presId="urn:microsoft.com/office/officeart/2005/8/layout/default"/>
    <dgm:cxn modelId="{14278E42-D656-4DA0-A5B0-230EB00C06C9}" type="presOf" srcId="{2E71E21D-D0FD-46EC-B724-4CC7E68A1501}" destId="{EE843790-1879-40D5-BFC6-993B1775AD07}" srcOrd="0" destOrd="0" presId="urn:microsoft.com/office/officeart/2005/8/layout/default"/>
    <dgm:cxn modelId="{82458E42-E9D3-42CE-B228-DEAC67B19D14}" srcId="{DC7CE665-7233-4A66-908D-64718E79ACC2}" destId="{846C3699-71DF-4904-ADD4-55AC4AE3C38A}" srcOrd="0" destOrd="0" parTransId="{0FB52269-7DCC-4AB7-82CE-89B882447557}" sibTransId="{59720E89-82E7-4D65-8536-69951A3B5F6B}"/>
    <dgm:cxn modelId="{2C7E1FC4-77DC-4271-85A7-9B5577FAD532}" srcId="{DC7CE665-7233-4A66-908D-64718E79ACC2}" destId="{3EB43C4F-733F-4611-A14F-1AE19B3720BB}" srcOrd="2" destOrd="0" parTransId="{8AE862BC-C4A3-4BF7-9DCB-2F328A8E9A1A}" sibTransId="{954A81FA-40EB-4F1C-81DF-63647A159DDF}"/>
    <dgm:cxn modelId="{E1EDA3D5-8D7D-4246-BEAE-692190C83859}" srcId="{DC7CE665-7233-4A66-908D-64718E79ACC2}" destId="{2E71E21D-D0FD-46EC-B724-4CC7E68A1501}" srcOrd="5" destOrd="0" parTransId="{428C2F2B-9A22-4CD0-A52F-10D8877782C1}" sibTransId="{3AEF41A4-E48E-480F-B809-3F52EAB3E7CE}"/>
    <dgm:cxn modelId="{52C7C2DB-A95E-487C-9708-869DD86EBF5D}" srcId="{DC7CE665-7233-4A66-908D-64718E79ACC2}" destId="{658BF71A-2436-4BDD-AF6B-B41AA34C79A9}" srcOrd="3" destOrd="0" parTransId="{7104694B-9A1A-4850-BE42-30D29A076CE8}" sibTransId="{5C6B69FE-D76D-4931-80E5-C4D4F07ECB41}"/>
    <dgm:cxn modelId="{8E7219EE-26B2-48F6-BCB2-B8EC8905C6E8}" type="presOf" srcId="{846C3699-71DF-4904-ADD4-55AC4AE3C38A}" destId="{98F306FC-6DD8-4E29-90A7-5FDB8AA6E850}" srcOrd="0" destOrd="0" presId="urn:microsoft.com/office/officeart/2005/8/layout/default"/>
    <dgm:cxn modelId="{B981D9F0-E508-45DE-BC11-ED2ED55E2404}" srcId="{DC7CE665-7233-4A66-908D-64718E79ACC2}" destId="{C87666DE-FBA9-4950-AA17-495DDCE7C216}" srcOrd="4" destOrd="0" parTransId="{E8F53A99-B88F-4836-BBCC-391FE5D4186B}" sibTransId="{2D600208-D43A-4713-901F-1CBCCFC6953E}"/>
    <dgm:cxn modelId="{572331F3-BC85-4A2F-AD1D-8AD3EB6EAF44}" srcId="{DC7CE665-7233-4A66-908D-64718E79ACC2}" destId="{7C199570-C465-4F15-8A95-BEDC6A95E059}" srcOrd="1" destOrd="0" parTransId="{9B6AB7F0-48A8-46D8-960D-719BCDD1E3F9}" sibTransId="{41BD3EE4-3869-4900-ADDE-FA8364C73D3A}"/>
    <dgm:cxn modelId="{2F43537E-EC7E-4781-B106-AFB40458E48C}" type="presParOf" srcId="{A09F8AE5-71DC-4920-A5DC-A6D4069580BA}" destId="{98F306FC-6DD8-4E29-90A7-5FDB8AA6E850}" srcOrd="0" destOrd="0" presId="urn:microsoft.com/office/officeart/2005/8/layout/default"/>
    <dgm:cxn modelId="{E5643CCA-6509-42D9-B8E7-3ABD07EDD222}" type="presParOf" srcId="{A09F8AE5-71DC-4920-A5DC-A6D4069580BA}" destId="{C72C6870-01C5-43C1-B8DA-F23A13BDA543}" srcOrd="1" destOrd="0" presId="urn:microsoft.com/office/officeart/2005/8/layout/default"/>
    <dgm:cxn modelId="{7515C0AD-09A0-468B-A09A-F01C9120629A}" type="presParOf" srcId="{A09F8AE5-71DC-4920-A5DC-A6D4069580BA}" destId="{C58D6675-4AAA-4453-BD13-D0B7006D69EC}" srcOrd="2" destOrd="0" presId="urn:microsoft.com/office/officeart/2005/8/layout/default"/>
    <dgm:cxn modelId="{FD9FA739-851F-4396-94BB-B1A07BE13B70}" type="presParOf" srcId="{A09F8AE5-71DC-4920-A5DC-A6D4069580BA}" destId="{874E1C40-1BF6-48D5-A841-766419124642}" srcOrd="3" destOrd="0" presId="urn:microsoft.com/office/officeart/2005/8/layout/default"/>
    <dgm:cxn modelId="{6DA1EBC7-A045-42E8-8AAA-D0F872AD0A8D}" type="presParOf" srcId="{A09F8AE5-71DC-4920-A5DC-A6D4069580BA}" destId="{420CEA4C-D078-4006-8ACD-D4FB6D24F6F3}" srcOrd="4" destOrd="0" presId="urn:microsoft.com/office/officeart/2005/8/layout/default"/>
    <dgm:cxn modelId="{00679A43-F3DF-41D2-8F90-13E2BF48D4F8}" type="presParOf" srcId="{A09F8AE5-71DC-4920-A5DC-A6D4069580BA}" destId="{4745B468-46BF-4CAC-B30E-67A93403BEF1}" srcOrd="5" destOrd="0" presId="urn:microsoft.com/office/officeart/2005/8/layout/default"/>
    <dgm:cxn modelId="{CB0D70DA-A512-4969-8D8F-EBB20A014F19}" type="presParOf" srcId="{A09F8AE5-71DC-4920-A5DC-A6D4069580BA}" destId="{46250905-3EA1-414D-80F8-D85D129889E4}" srcOrd="6" destOrd="0" presId="urn:microsoft.com/office/officeart/2005/8/layout/default"/>
    <dgm:cxn modelId="{22584637-6934-47CE-B552-F3BAE6D49079}" type="presParOf" srcId="{A09F8AE5-71DC-4920-A5DC-A6D4069580BA}" destId="{88AF1B31-AF6B-48E3-9E31-8E963BB08E7C}" srcOrd="7" destOrd="0" presId="urn:microsoft.com/office/officeart/2005/8/layout/default"/>
    <dgm:cxn modelId="{685B5CB6-ACC0-47B5-B37C-12FD77140739}" type="presParOf" srcId="{A09F8AE5-71DC-4920-A5DC-A6D4069580BA}" destId="{843C693A-CABD-4899-B2EC-0771B1A3F56F}" srcOrd="8" destOrd="0" presId="urn:microsoft.com/office/officeart/2005/8/layout/default"/>
    <dgm:cxn modelId="{D441C967-D540-4901-84B6-403C38217F8C}" type="presParOf" srcId="{A09F8AE5-71DC-4920-A5DC-A6D4069580BA}" destId="{EF88C2B4-C7F2-48BD-9831-1C8AEF4DA452}" srcOrd="9" destOrd="0" presId="urn:microsoft.com/office/officeart/2005/8/layout/default"/>
    <dgm:cxn modelId="{8E343DCD-8885-40A5-A23C-0FE970DAB35F}" type="presParOf" srcId="{A09F8AE5-71DC-4920-A5DC-A6D4069580BA}" destId="{EE843790-1879-40D5-BFC6-993B1775AD07}"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74E5AE-D204-4516-8ED9-BA52312A4707}" type="doc">
      <dgm:prSet loTypeId="urn:microsoft.com/office/officeart/2018/2/layout/IconVerticalSolidList" loCatId="icon" qsTypeId="urn:microsoft.com/office/officeart/2005/8/quickstyle/simple1" qsCatId="simple" csTypeId="urn:microsoft.com/office/officeart/2005/8/colors/accent0_3" csCatId="mainScheme" phldr="1"/>
      <dgm:spPr/>
      <dgm:t>
        <a:bodyPr/>
        <a:lstStyle/>
        <a:p>
          <a:endParaRPr lang="en-US"/>
        </a:p>
      </dgm:t>
    </dgm:pt>
    <dgm:pt modelId="{BE6F4AFC-AB83-4CAA-8BDA-3C37A37476CE}">
      <dgm:prSet/>
      <dgm:spPr/>
      <dgm:t>
        <a:bodyPr/>
        <a:lstStyle/>
        <a:p>
          <a:pPr>
            <a:lnSpc>
              <a:spcPct val="100000"/>
            </a:lnSpc>
          </a:pPr>
          <a:r>
            <a:rPr lang="en-GB" dirty="0"/>
            <a:t>Regular progress meetings/1:1s</a:t>
          </a:r>
          <a:endParaRPr lang="en-US" dirty="0"/>
        </a:p>
      </dgm:t>
    </dgm:pt>
    <dgm:pt modelId="{0BBB5F76-93CD-43E3-8E52-B42FFD971F0D}" type="parTrans" cxnId="{54AB7867-DAA0-4AEF-96BB-B6C67DB53583}">
      <dgm:prSet/>
      <dgm:spPr/>
      <dgm:t>
        <a:bodyPr/>
        <a:lstStyle/>
        <a:p>
          <a:endParaRPr lang="en-US"/>
        </a:p>
      </dgm:t>
    </dgm:pt>
    <dgm:pt modelId="{31A0C62B-EB15-4F5E-9106-84F56C775AC1}" type="sibTrans" cxnId="{54AB7867-DAA0-4AEF-96BB-B6C67DB53583}">
      <dgm:prSet/>
      <dgm:spPr/>
      <dgm:t>
        <a:bodyPr/>
        <a:lstStyle/>
        <a:p>
          <a:endParaRPr lang="en-US"/>
        </a:p>
      </dgm:t>
    </dgm:pt>
    <dgm:pt modelId="{6797F1E9-CA77-4A71-AAC4-D10E2AC96550}">
      <dgm:prSet/>
      <dgm:spPr/>
      <dgm:t>
        <a:bodyPr/>
        <a:lstStyle/>
        <a:p>
          <a:pPr>
            <a:lnSpc>
              <a:spcPct val="100000"/>
            </a:lnSpc>
          </a:pPr>
          <a:r>
            <a:rPr lang="en-GB" dirty="0"/>
            <a:t>Allow time for working on anxieties – use all available college services</a:t>
          </a:r>
          <a:endParaRPr lang="en-US" dirty="0"/>
        </a:p>
      </dgm:t>
    </dgm:pt>
    <dgm:pt modelId="{98294511-768B-4CE1-8343-B07FFA5A18DE}" type="parTrans" cxnId="{35BD8F8C-AD05-4000-83B7-267709AB8962}">
      <dgm:prSet/>
      <dgm:spPr/>
      <dgm:t>
        <a:bodyPr/>
        <a:lstStyle/>
        <a:p>
          <a:endParaRPr lang="en-US"/>
        </a:p>
      </dgm:t>
    </dgm:pt>
    <dgm:pt modelId="{BB6E3AD6-F441-4F73-9CF9-132C8B3CF568}" type="sibTrans" cxnId="{35BD8F8C-AD05-4000-83B7-267709AB8962}">
      <dgm:prSet/>
      <dgm:spPr/>
      <dgm:t>
        <a:bodyPr/>
        <a:lstStyle/>
        <a:p>
          <a:endParaRPr lang="en-US"/>
        </a:p>
      </dgm:t>
    </dgm:pt>
    <dgm:pt modelId="{C6732982-7A74-4708-89F1-63B6C183E62A}">
      <dgm:prSet/>
      <dgm:spPr/>
      <dgm:t>
        <a:bodyPr/>
        <a:lstStyle/>
        <a:p>
          <a:pPr>
            <a:lnSpc>
              <a:spcPct val="100000"/>
            </a:lnSpc>
          </a:pPr>
          <a:r>
            <a:rPr lang="en-GB" dirty="0"/>
            <a:t>Clear targets</a:t>
          </a:r>
          <a:endParaRPr lang="en-US" dirty="0"/>
        </a:p>
      </dgm:t>
    </dgm:pt>
    <dgm:pt modelId="{81C088E2-F076-4FB0-9366-4496D1188D43}" type="parTrans" cxnId="{724D840E-1A65-4FBA-95EE-7AB7463AC141}">
      <dgm:prSet/>
      <dgm:spPr/>
      <dgm:t>
        <a:bodyPr/>
        <a:lstStyle/>
        <a:p>
          <a:endParaRPr lang="en-US"/>
        </a:p>
      </dgm:t>
    </dgm:pt>
    <dgm:pt modelId="{C3DE9D49-6F19-47CB-9A5C-E0BB793C488C}" type="sibTrans" cxnId="{724D840E-1A65-4FBA-95EE-7AB7463AC141}">
      <dgm:prSet/>
      <dgm:spPr/>
      <dgm:t>
        <a:bodyPr/>
        <a:lstStyle/>
        <a:p>
          <a:endParaRPr lang="en-US"/>
        </a:p>
      </dgm:t>
    </dgm:pt>
    <dgm:pt modelId="{533AC48C-0D1B-43B9-B59C-FCEE8AE98AC6}">
      <dgm:prSet/>
      <dgm:spPr/>
      <dgm:t>
        <a:bodyPr/>
        <a:lstStyle/>
        <a:p>
          <a:pPr>
            <a:lnSpc>
              <a:spcPct val="100000"/>
            </a:lnSpc>
          </a:pPr>
          <a:r>
            <a:rPr lang="en-GB" dirty="0"/>
            <a:t>Meaningful feedback </a:t>
          </a:r>
          <a:endParaRPr lang="en-US" dirty="0"/>
        </a:p>
      </dgm:t>
    </dgm:pt>
    <dgm:pt modelId="{B7247953-675C-46D2-9AA5-F8631646AB1E}" type="parTrans" cxnId="{83E4E784-3EF9-4023-8702-B6422985C47C}">
      <dgm:prSet/>
      <dgm:spPr/>
      <dgm:t>
        <a:bodyPr/>
        <a:lstStyle/>
        <a:p>
          <a:endParaRPr lang="en-US"/>
        </a:p>
      </dgm:t>
    </dgm:pt>
    <dgm:pt modelId="{14C52C4C-A265-4AB0-A663-CF746C419C5A}" type="sibTrans" cxnId="{83E4E784-3EF9-4023-8702-B6422985C47C}">
      <dgm:prSet/>
      <dgm:spPr/>
      <dgm:t>
        <a:bodyPr/>
        <a:lstStyle/>
        <a:p>
          <a:endParaRPr lang="en-US"/>
        </a:p>
      </dgm:t>
    </dgm:pt>
    <dgm:pt modelId="{8E2C4146-CCE8-40E1-91DA-147ED23EA744}">
      <dgm:prSet/>
      <dgm:spPr/>
      <dgm:t>
        <a:bodyPr/>
        <a:lstStyle/>
        <a:p>
          <a:pPr>
            <a:lnSpc>
              <a:spcPct val="100000"/>
            </a:lnSpc>
          </a:pPr>
          <a:r>
            <a:rPr lang="en-GB" dirty="0"/>
            <a:t>Refer to support services if necessary</a:t>
          </a:r>
          <a:endParaRPr lang="en-US" dirty="0"/>
        </a:p>
      </dgm:t>
    </dgm:pt>
    <dgm:pt modelId="{A816C653-8C82-429B-AA48-7133A071AAC2}" type="parTrans" cxnId="{F0636AB6-EDF3-41D5-A7F2-E0A70AB9443D}">
      <dgm:prSet/>
      <dgm:spPr/>
      <dgm:t>
        <a:bodyPr/>
        <a:lstStyle/>
        <a:p>
          <a:endParaRPr lang="en-US"/>
        </a:p>
      </dgm:t>
    </dgm:pt>
    <dgm:pt modelId="{AFF98A0F-5647-4B7E-8986-E60FFC786D96}" type="sibTrans" cxnId="{F0636AB6-EDF3-41D5-A7F2-E0A70AB9443D}">
      <dgm:prSet/>
      <dgm:spPr/>
      <dgm:t>
        <a:bodyPr/>
        <a:lstStyle/>
        <a:p>
          <a:endParaRPr lang="en-US"/>
        </a:p>
      </dgm:t>
    </dgm:pt>
    <dgm:pt modelId="{78ED6740-150B-47B3-B22B-8B1A80BE6994}">
      <dgm:prSet/>
      <dgm:spPr/>
      <dgm:t>
        <a:bodyPr/>
        <a:lstStyle/>
        <a:p>
          <a:pPr>
            <a:lnSpc>
              <a:spcPct val="100000"/>
            </a:lnSpc>
          </a:pPr>
          <a:r>
            <a:rPr lang="en-GB" dirty="0"/>
            <a:t>Build a community within the group</a:t>
          </a:r>
          <a:endParaRPr lang="en-US" dirty="0"/>
        </a:p>
      </dgm:t>
    </dgm:pt>
    <dgm:pt modelId="{E41A3D0B-5EA5-4903-8450-D737FC3F2765}" type="parTrans" cxnId="{27339B95-D226-4328-A8E7-D3BC1F8B530D}">
      <dgm:prSet/>
      <dgm:spPr/>
      <dgm:t>
        <a:bodyPr/>
        <a:lstStyle/>
        <a:p>
          <a:endParaRPr lang="en-US"/>
        </a:p>
      </dgm:t>
    </dgm:pt>
    <dgm:pt modelId="{D45696FC-DAF1-476C-9F16-6AD81C75C7A1}" type="sibTrans" cxnId="{27339B95-D226-4328-A8E7-D3BC1F8B530D}">
      <dgm:prSet/>
      <dgm:spPr/>
      <dgm:t>
        <a:bodyPr/>
        <a:lstStyle/>
        <a:p>
          <a:endParaRPr lang="en-US"/>
        </a:p>
      </dgm:t>
    </dgm:pt>
    <dgm:pt modelId="{BCDC4910-8EF7-4594-945F-2639BB8CCA5B}" type="pres">
      <dgm:prSet presAssocID="{7974E5AE-D204-4516-8ED9-BA52312A4707}" presName="root" presStyleCnt="0">
        <dgm:presLayoutVars>
          <dgm:dir/>
          <dgm:resizeHandles val="exact"/>
        </dgm:presLayoutVars>
      </dgm:prSet>
      <dgm:spPr/>
    </dgm:pt>
    <dgm:pt modelId="{708B2EF4-6C71-4EBB-A106-E250D5A2AC77}" type="pres">
      <dgm:prSet presAssocID="{BE6F4AFC-AB83-4CAA-8BDA-3C37A37476CE}" presName="compNode" presStyleCnt="0"/>
      <dgm:spPr/>
    </dgm:pt>
    <dgm:pt modelId="{5C8B17A9-4EAF-4D40-89AF-8C431B5F32FE}" type="pres">
      <dgm:prSet presAssocID="{BE6F4AFC-AB83-4CAA-8BDA-3C37A37476CE}" presName="bgRect" presStyleLbl="bgShp" presStyleIdx="0" presStyleCnt="6"/>
      <dgm:spPr/>
    </dgm:pt>
    <dgm:pt modelId="{A2DF0FE9-BA58-4EBD-BB7F-F9294D6B876E}" type="pres">
      <dgm:prSet presAssocID="{BE6F4AFC-AB83-4CAA-8BDA-3C37A37476CE}" presName="iconRect" presStyleLbl="node1" presStyleIdx="0" presStyleCnt="6"/>
      <dgm:spPr>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Boardroom with solid fill"/>
        </a:ext>
      </dgm:extLst>
    </dgm:pt>
    <dgm:pt modelId="{BA031B63-68EC-4EF4-91A5-2AF880138D15}" type="pres">
      <dgm:prSet presAssocID="{BE6F4AFC-AB83-4CAA-8BDA-3C37A37476CE}" presName="spaceRect" presStyleCnt="0"/>
      <dgm:spPr/>
    </dgm:pt>
    <dgm:pt modelId="{4739F0AA-EEE9-4EDC-8B5F-91177C763D54}" type="pres">
      <dgm:prSet presAssocID="{BE6F4AFC-AB83-4CAA-8BDA-3C37A37476CE}" presName="parTx" presStyleLbl="revTx" presStyleIdx="0" presStyleCnt="6">
        <dgm:presLayoutVars>
          <dgm:chMax val="0"/>
          <dgm:chPref val="0"/>
        </dgm:presLayoutVars>
      </dgm:prSet>
      <dgm:spPr/>
    </dgm:pt>
    <dgm:pt modelId="{35B8D5F3-F713-4058-9710-C31E32C6BC31}" type="pres">
      <dgm:prSet presAssocID="{31A0C62B-EB15-4F5E-9106-84F56C775AC1}" presName="sibTrans" presStyleCnt="0"/>
      <dgm:spPr/>
    </dgm:pt>
    <dgm:pt modelId="{66A62601-C0BD-4726-8B60-9FB76883D806}" type="pres">
      <dgm:prSet presAssocID="{6797F1E9-CA77-4A71-AAC4-D10E2AC96550}" presName="compNode" presStyleCnt="0"/>
      <dgm:spPr/>
    </dgm:pt>
    <dgm:pt modelId="{84BF0A96-6086-4E7F-A5C7-D5FFAAA2049B}" type="pres">
      <dgm:prSet presAssocID="{6797F1E9-CA77-4A71-AAC4-D10E2AC96550}" presName="bgRect" presStyleLbl="bgShp" presStyleIdx="1" presStyleCnt="6"/>
      <dgm:spPr/>
    </dgm:pt>
    <dgm:pt modelId="{1607533A-F109-43B7-9345-1E443D9F8B83}" type="pres">
      <dgm:prSet presAssocID="{6797F1E9-CA77-4A71-AAC4-D10E2AC96550}" presName="iconRect" presStyleLbl="node1" presStyleIdx="1" presStyleCnt="6"/>
      <dgm:spPr>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Worried face with solid fill with solid fill"/>
        </a:ext>
      </dgm:extLst>
    </dgm:pt>
    <dgm:pt modelId="{6A3F40A0-6AB0-4011-B607-F0E16FEBE76D}" type="pres">
      <dgm:prSet presAssocID="{6797F1E9-CA77-4A71-AAC4-D10E2AC96550}" presName="spaceRect" presStyleCnt="0"/>
      <dgm:spPr/>
    </dgm:pt>
    <dgm:pt modelId="{936137B6-03BA-46DC-82F8-A5627F8054B1}" type="pres">
      <dgm:prSet presAssocID="{6797F1E9-CA77-4A71-AAC4-D10E2AC96550}" presName="parTx" presStyleLbl="revTx" presStyleIdx="1" presStyleCnt="6">
        <dgm:presLayoutVars>
          <dgm:chMax val="0"/>
          <dgm:chPref val="0"/>
        </dgm:presLayoutVars>
      </dgm:prSet>
      <dgm:spPr/>
    </dgm:pt>
    <dgm:pt modelId="{6FFA6642-F57C-4876-A6BF-774C0B032228}" type="pres">
      <dgm:prSet presAssocID="{BB6E3AD6-F441-4F73-9CF9-132C8B3CF568}" presName="sibTrans" presStyleCnt="0"/>
      <dgm:spPr/>
    </dgm:pt>
    <dgm:pt modelId="{802B7422-B1C8-4167-883F-44A4FBBFA583}" type="pres">
      <dgm:prSet presAssocID="{C6732982-7A74-4708-89F1-63B6C183E62A}" presName="compNode" presStyleCnt="0"/>
      <dgm:spPr/>
    </dgm:pt>
    <dgm:pt modelId="{3B47A342-35D2-40EF-B3D2-7C7F6A73EE64}" type="pres">
      <dgm:prSet presAssocID="{C6732982-7A74-4708-89F1-63B6C183E62A}" presName="bgRect" presStyleLbl="bgShp" presStyleIdx="2" presStyleCnt="6"/>
      <dgm:spPr/>
    </dgm:pt>
    <dgm:pt modelId="{A20B62F3-B86E-4B67-9B52-656F3079FE65}" type="pres">
      <dgm:prSet presAssocID="{C6732982-7A74-4708-89F1-63B6C183E62A}" presName="iconRect" presStyleLbl="node1" presStyleIdx="2" presStyleCnt="6"/>
      <dgm:spPr>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Bullseye with solid fill"/>
        </a:ext>
      </dgm:extLst>
    </dgm:pt>
    <dgm:pt modelId="{7D9842D8-3983-49B9-8E84-E5D569727080}" type="pres">
      <dgm:prSet presAssocID="{C6732982-7A74-4708-89F1-63B6C183E62A}" presName="spaceRect" presStyleCnt="0"/>
      <dgm:spPr/>
    </dgm:pt>
    <dgm:pt modelId="{7353B10B-E07A-4DEB-817A-BD0C7C34FFFC}" type="pres">
      <dgm:prSet presAssocID="{C6732982-7A74-4708-89F1-63B6C183E62A}" presName="parTx" presStyleLbl="revTx" presStyleIdx="2" presStyleCnt="6">
        <dgm:presLayoutVars>
          <dgm:chMax val="0"/>
          <dgm:chPref val="0"/>
        </dgm:presLayoutVars>
      </dgm:prSet>
      <dgm:spPr/>
    </dgm:pt>
    <dgm:pt modelId="{59F1C691-BDB0-4A61-8A72-8B3C076D49B5}" type="pres">
      <dgm:prSet presAssocID="{C3DE9D49-6F19-47CB-9A5C-E0BB793C488C}" presName="sibTrans" presStyleCnt="0"/>
      <dgm:spPr/>
    </dgm:pt>
    <dgm:pt modelId="{F966BD74-0279-4920-8D6F-B19AF5954D7D}" type="pres">
      <dgm:prSet presAssocID="{533AC48C-0D1B-43B9-B59C-FCEE8AE98AC6}" presName="compNode" presStyleCnt="0"/>
      <dgm:spPr/>
    </dgm:pt>
    <dgm:pt modelId="{99F348F9-25BB-42DC-9994-1763523082DD}" type="pres">
      <dgm:prSet presAssocID="{533AC48C-0D1B-43B9-B59C-FCEE8AE98AC6}" presName="bgRect" presStyleLbl="bgShp" presStyleIdx="3" presStyleCnt="6"/>
      <dgm:spPr/>
    </dgm:pt>
    <dgm:pt modelId="{3C3582A9-5C34-4A51-837F-D1F39556DF9A}" type="pres">
      <dgm:prSet presAssocID="{533AC48C-0D1B-43B9-B59C-FCEE8AE98AC6}" presName="iconRect" presStyleLbl="node1" presStyleIdx="3" presStyleCnt="6"/>
      <dgm:spPr>
        <a:blipFill>
          <a:blip xmlns:r="http://schemas.openxmlformats.org/officeDocument/2006/relationships"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Chat with solid fill"/>
        </a:ext>
      </dgm:extLst>
    </dgm:pt>
    <dgm:pt modelId="{4A2B286A-DD31-4A70-BEE9-415CBB6CB0C8}" type="pres">
      <dgm:prSet presAssocID="{533AC48C-0D1B-43B9-B59C-FCEE8AE98AC6}" presName="spaceRect" presStyleCnt="0"/>
      <dgm:spPr/>
    </dgm:pt>
    <dgm:pt modelId="{8502C409-79B1-4096-881C-B64719C0C05B}" type="pres">
      <dgm:prSet presAssocID="{533AC48C-0D1B-43B9-B59C-FCEE8AE98AC6}" presName="parTx" presStyleLbl="revTx" presStyleIdx="3" presStyleCnt="6">
        <dgm:presLayoutVars>
          <dgm:chMax val="0"/>
          <dgm:chPref val="0"/>
        </dgm:presLayoutVars>
      </dgm:prSet>
      <dgm:spPr/>
    </dgm:pt>
    <dgm:pt modelId="{4E3B28E6-0AE8-436A-85C2-8A6B707E5A3E}" type="pres">
      <dgm:prSet presAssocID="{14C52C4C-A265-4AB0-A663-CF746C419C5A}" presName="sibTrans" presStyleCnt="0"/>
      <dgm:spPr/>
    </dgm:pt>
    <dgm:pt modelId="{A9FAA9F4-4A69-42A6-99A7-F5E64AFDCEFF}" type="pres">
      <dgm:prSet presAssocID="{8E2C4146-CCE8-40E1-91DA-147ED23EA744}" presName="compNode" presStyleCnt="0"/>
      <dgm:spPr/>
    </dgm:pt>
    <dgm:pt modelId="{D01D357F-1B94-41F7-8FDE-12FF783D0E47}" type="pres">
      <dgm:prSet presAssocID="{8E2C4146-CCE8-40E1-91DA-147ED23EA744}" presName="bgRect" presStyleLbl="bgShp" presStyleIdx="4" presStyleCnt="6"/>
      <dgm:spPr/>
    </dgm:pt>
    <dgm:pt modelId="{D66D31D9-F04E-457D-9705-E0A40CD583F2}" type="pres">
      <dgm:prSet presAssocID="{8E2C4146-CCE8-40E1-91DA-147ED23EA744}" presName="iconRect" presStyleLbl="node1" presStyleIdx="4" presStyleCnt="6"/>
      <dgm:spPr>
        <a:blipFill>
          <a:blip xmlns:r="http://schemas.openxmlformats.org/officeDocument/2006/relationships"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a:fillRect/>
          </a:stretch>
        </a:blipFill>
        <a:ln>
          <a:noFill/>
        </a:ln>
      </dgm:spPr>
      <dgm:extLst>
        <a:ext uri="{E40237B7-FDA0-4F09-8148-C483321AD2D9}">
          <dgm14:cNvPr xmlns:dgm14="http://schemas.microsoft.com/office/drawing/2010/diagram" id="0" name="" descr="Open hand with solid fill"/>
        </a:ext>
      </dgm:extLst>
    </dgm:pt>
    <dgm:pt modelId="{5BEC1039-65DA-4310-892E-FF565DCC1281}" type="pres">
      <dgm:prSet presAssocID="{8E2C4146-CCE8-40E1-91DA-147ED23EA744}" presName="spaceRect" presStyleCnt="0"/>
      <dgm:spPr/>
    </dgm:pt>
    <dgm:pt modelId="{FB6A686B-209A-426F-A430-5A35A58A48DB}" type="pres">
      <dgm:prSet presAssocID="{8E2C4146-CCE8-40E1-91DA-147ED23EA744}" presName="parTx" presStyleLbl="revTx" presStyleIdx="4" presStyleCnt="6">
        <dgm:presLayoutVars>
          <dgm:chMax val="0"/>
          <dgm:chPref val="0"/>
        </dgm:presLayoutVars>
      </dgm:prSet>
      <dgm:spPr/>
    </dgm:pt>
    <dgm:pt modelId="{29767433-6938-40AD-A2F0-251C291574AC}" type="pres">
      <dgm:prSet presAssocID="{AFF98A0F-5647-4B7E-8986-E60FFC786D96}" presName="sibTrans" presStyleCnt="0"/>
      <dgm:spPr/>
    </dgm:pt>
    <dgm:pt modelId="{15240B46-11DD-42C4-9D13-2E8FECA5C584}" type="pres">
      <dgm:prSet presAssocID="{78ED6740-150B-47B3-B22B-8B1A80BE6994}" presName="compNode" presStyleCnt="0"/>
      <dgm:spPr/>
    </dgm:pt>
    <dgm:pt modelId="{97706486-C14E-47BF-8235-4A6638D00B9D}" type="pres">
      <dgm:prSet presAssocID="{78ED6740-150B-47B3-B22B-8B1A80BE6994}" presName="bgRect" presStyleLbl="bgShp" presStyleIdx="5" presStyleCnt="6"/>
      <dgm:spPr/>
    </dgm:pt>
    <dgm:pt modelId="{FACB51C6-6567-4227-82BE-5F831EC7CD30}" type="pres">
      <dgm:prSet presAssocID="{78ED6740-150B-47B3-B22B-8B1A80BE6994}" presName="iconRect" presStyleLbl="node1" presStyleIdx="5" presStyleCnt="6"/>
      <dgm:spPr>
        <a:blipFill>
          <a:blip xmlns:r="http://schemas.openxmlformats.org/officeDocument/2006/relationships"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a:fillRect/>
          </a:stretch>
        </a:blipFill>
        <a:ln>
          <a:noFill/>
        </a:ln>
      </dgm:spPr>
      <dgm:extLst>
        <a:ext uri="{E40237B7-FDA0-4F09-8148-C483321AD2D9}">
          <dgm14:cNvPr xmlns:dgm14="http://schemas.microsoft.com/office/drawing/2010/diagram" id="0" name="" descr="Group of men with solid fill"/>
        </a:ext>
      </dgm:extLst>
    </dgm:pt>
    <dgm:pt modelId="{67AF456A-5AF1-4668-8279-5E0536AC250D}" type="pres">
      <dgm:prSet presAssocID="{78ED6740-150B-47B3-B22B-8B1A80BE6994}" presName="spaceRect" presStyleCnt="0"/>
      <dgm:spPr/>
    </dgm:pt>
    <dgm:pt modelId="{CFC845D9-52D9-40E8-8652-746503675FB9}" type="pres">
      <dgm:prSet presAssocID="{78ED6740-150B-47B3-B22B-8B1A80BE6994}" presName="parTx" presStyleLbl="revTx" presStyleIdx="5" presStyleCnt="6">
        <dgm:presLayoutVars>
          <dgm:chMax val="0"/>
          <dgm:chPref val="0"/>
        </dgm:presLayoutVars>
      </dgm:prSet>
      <dgm:spPr/>
    </dgm:pt>
  </dgm:ptLst>
  <dgm:cxnLst>
    <dgm:cxn modelId="{724D840E-1A65-4FBA-95EE-7AB7463AC141}" srcId="{7974E5AE-D204-4516-8ED9-BA52312A4707}" destId="{C6732982-7A74-4708-89F1-63B6C183E62A}" srcOrd="2" destOrd="0" parTransId="{81C088E2-F076-4FB0-9366-4496D1188D43}" sibTransId="{C3DE9D49-6F19-47CB-9A5C-E0BB793C488C}"/>
    <dgm:cxn modelId="{6FD5B319-61D9-43C5-8820-90703214F54F}" type="presOf" srcId="{6797F1E9-CA77-4A71-AAC4-D10E2AC96550}" destId="{936137B6-03BA-46DC-82F8-A5627F8054B1}" srcOrd="0" destOrd="0" presId="urn:microsoft.com/office/officeart/2018/2/layout/IconVerticalSolidList"/>
    <dgm:cxn modelId="{E2C15A1D-8B0D-474A-9597-2B40713B3498}" type="presOf" srcId="{78ED6740-150B-47B3-B22B-8B1A80BE6994}" destId="{CFC845D9-52D9-40E8-8652-746503675FB9}" srcOrd="0" destOrd="0" presId="urn:microsoft.com/office/officeart/2018/2/layout/IconVerticalSolidList"/>
    <dgm:cxn modelId="{F6E27536-84F2-4D1D-8C7D-98EF234E544B}" type="presOf" srcId="{BE6F4AFC-AB83-4CAA-8BDA-3C37A37476CE}" destId="{4739F0AA-EEE9-4EDC-8B5F-91177C763D54}" srcOrd="0" destOrd="0" presId="urn:microsoft.com/office/officeart/2018/2/layout/IconVerticalSolidList"/>
    <dgm:cxn modelId="{54AB7867-DAA0-4AEF-96BB-B6C67DB53583}" srcId="{7974E5AE-D204-4516-8ED9-BA52312A4707}" destId="{BE6F4AFC-AB83-4CAA-8BDA-3C37A37476CE}" srcOrd="0" destOrd="0" parTransId="{0BBB5F76-93CD-43E3-8E52-B42FFD971F0D}" sibTransId="{31A0C62B-EB15-4F5E-9106-84F56C775AC1}"/>
    <dgm:cxn modelId="{972AAE7A-E324-48C9-B1FE-2F2FCCFFED12}" type="presOf" srcId="{533AC48C-0D1B-43B9-B59C-FCEE8AE98AC6}" destId="{8502C409-79B1-4096-881C-B64719C0C05B}" srcOrd="0" destOrd="0" presId="urn:microsoft.com/office/officeart/2018/2/layout/IconVerticalSolidList"/>
    <dgm:cxn modelId="{83E4E784-3EF9-4023-8702-B6422985C47C}" srcId="{7974E5AE-D204-4516-8ED9-BA52312A4707}" destId="{533AC48C-0D1B-43B9-B59C-FCEE8AE98AC6}" srcOrd="3" destOrd="0" parTransId="{B7247953-675C-46D2-9AA5-F8631646AB1E}" sibTransId="{14C52C4C-A265-4AB0-A663-CF746C419C5A}"/>
    <dgm:cxn modelId="{35BD8F8C-AD05-4000-83B7-267709AB8962}" srcId="{7974E5AE-D204-4516-8ED9-BA52312A4707}" destId="{6797F1E9-CA77-4A71-AAC4-D10E2AC96550}" srcOrd="1" destOrd="0" parTransId="{98294511-768B-4CE1-8343-B07FFA5A18DE}" sibTransId="{BB6E3AD6-F441-4F73-9CF9-132C8B3CF568}"/>
    <dgm:cxn modelId="{9F74AC8F-2A3D-4038-8AD5-D697CB00698F}" type="presOf" srcId="{7974E5AE-D204-4516-8ED9-BA52312A4707}" destId="{BCDC4910-8EF7-4594-945F-2639BB8CCA5B}" srcOrd="0" destOrd="0" presId="urn:microsoft.com/office/officeart/2018/2/layout/IconVerticalSolidList"/>
    <dgm:cxn modelId="{9B283D92-5386-4714-A30E-17C04AF587D2}" type="presOf" srcId="{C6732982-7A74-4708-89F1-63B6C183E62A}" destId="{7353B10B-E07A-4DEB-817A-BD0C7C34FFFC}" srcOrd="0" destOrd="0" presId="urn:microsoft.com/office/officeart/2018/2/layout/IconVerticalSolidList"/>
    <dgm:cxn modelId="{27339B95-D226-4328-A8E7-D3BC1F8B530D}" srcId="{7974E5AE-D204-4516-8ED9-BA52312A4707}" destId="{78ED6740-150B-47B3-B22B-8B1A80BE6994}" srcOrd="5" destOrd="0" parTransId="{E41A3D0B-5EA5-4903-8450-D737FC3F2765}" sibTransId="{D45696FC-DAF1-476C-9F16-6AD81C75C7A1}"/>
    <dgm:cxn modelId="{F0636AB6-EDF3-41D5-A7F2-E0A70AB9443D}" srcId="{7974E5AE-D204-4516-8ED9-BA52312A4707}" destId="{8E2C4146-CCE8-40E1-91DA-147ED23EA744}" srcOrd="4" destOrd="0" parTransId="{A816C653-8C82-429B-AA48-7133A071AAC2}" sibTransId="{AFF98A0F-5647-4B7E-8986-E60FFC786D96}"/>
    <dgm:cxn modelId="{DF9FF7ED-D3BC-4594-8DD1-11F2957AD631}" type="presOf" srcId="{8E2C4146-CCE8-40E1-91DA-147ED23EA744}" destId="{FB6A686B-209A-426F-A430-5A35A58A48DB}" srcOrd="0" destOrd="0" presId="urn:microsoft.com/office/officeart/2018/2/layout/IconVerticalSolidList"/>
    <dgm:cxn modelId="{ADC6ED7A-70BE-47FF-A59E-1A0ECB14B7BD}" type="presParOf" srcId="{BCDC4910-8EF7-4594-945F-2639BB8CCA5B}" destId="{708B2EF4-6C71-4EBB-A106-E250D5A2AC77}" srcOrd="0" destOrd="0" presId="urn:microsoft.com/office/officeart/2018/2/layout/IconVerticalSolidList"/>
    <dgm:cxn modelId="{B61D4488-F8C0-4561-A184-25C7AF3E4306}" type="presParOf" srcId="{708B2EF4-6C71-4EBB-A106-E250D5A2AC77}" destId="{5C8B17A9-4EAF-4D40-89AF-8C431B5F32FE}" srcOrd="0" destOrd="0" presId="urn:microsoft.com/office/officeart/2018/2/layout/IconVerticalSolidList"/>
    <dgm:cxn modelId="{3F6EDC04-CAAE-4686-AF08-D3D0BDDAED61}" type="presParOf" srcId="{708B2EF4-6C71-4EBB-A106-E250D5A2AC77}" destId="{A2DF0FE9-BA58-4EBD-BB7F-F9294D6B876E}" srcOrd="1" destOrd="0" presId="urn:microsoft.com/office/officeart/2018/2/layout/IconVerticalSolidList"/>
    <dgm:cxn modelId="{84827A60-AED1-4A5F-836B-76B841244C6A}" type="presParOf" srcId="{708B2EF4-6C71-4EBB-A106-E250D5A2AC77}" destId="{BA031B63-68EC-4EF4-91A5-2AF880138D15}" srcOrd="2" destOrd="0" presId="urn:microsoft.com/office/officeart/2018/2/layout/IconVerticalSolidList"/>
    <dgm:cxn modelId="{8B6B7B8C-89B1-4BD4-836B-E674D0B34AD1}" type="presParOf" srcId="{708B2EF4-6C71-4EBB-A106-E250D5A2AC77}" destId="{4739F0AA-EEE9-4EDC-8B5F-91177C763D54}" srcOrd="3" destOrd="0" presId="urn:microsoft.com/office/officeart/2018/2/layout/IconVerticalSolidList"/>
    <dgm:cxn modelId="{D42FFAE8-0D50-4062-9991-9C56FE788812}" type="presParOf" srcId="{BCDC4910-8EF7-4594-945F-2639BB8CCA5B}" destId="{35B8D5F3-F713-4058-9710-C31E32C6BC31}" srcOrd="1" destOrd="0" presId="urn:microsoft.com/office/officeart/2018/2/layout/IconVerticalSolidList"/>
    <dgm:cxn modelId="{2ED52E3B-0247-4BC9-BACF-588E5F9C830B}" type="presParOf" srcId="{BCDC4910-8EF7-4594-945F-2639BB8CCA5B}" destId="{66A62601-C0BD-4726-8B60-9FB76883D806}" srcOrd="2" destOrd="0" presId="urn:microsoft.com/office/officeart/2018/2/layout/IconVerticalSolidList"/>
    <dgm:cxn modelId="{9975D01A-A73F-489E-994C-B9F4A6626817}" type="presParOf" srcId="{66A62601-C0BD-4726-8B60-9FB76883D806}" destId="{84BF0A96-6086-4E7F-A5C7-D5FFAAA2049B}" srcOrd="0" destOrd="0" presId="urn:microsoft.com/office/officeart/2018/2/layout/IconVerticalSolidList"/>
    <dgm:cxn modelId="{02A95E89-07A5-4314-B924-6A34D4C92C5C}" type="presParOf" srcId="{66A62601-C0BD-4726-8B60-9FB76883D806}" destId="{1607533A-F109-43B7-9345-1E443D9F8B83}" srcOrd="1" destOrd="0" presId="urn:microsoft.com/office/officeart/2018/2/layout/IconVerticalSolidList"/>
    <dgm:cxn modelId="{F374F31B-B0DC-4726-B5E8-E9797107E355}" type="presParOf" srcId="{66A62601-C0BD-4726-8B60-9FB76883D806}" destId="{6A3F40A0-6AB0-4011-B607-F0E16FEBE76D}" srcOrd="2" destOrd="0" presId="urn:microsoft.com/office/officeart/2018/2/layout/IconVerticalSolidList"/>
    <dgm:cxn modelId="{33620368-9903-4130-8A55-90FCA012DD1B}" type="presParOf" srcId="{66A62601-C0BD-4726-8B60-9FB76883D806}" destId="{936137B6-03BA-46DC-82F8-A5627F8054B1}" srcOrd="3" destOrd="0" presId="urn:microsoft.com/office/officeart/2018/2/layout/IconVerticalSolidList"/>
    <dgm:cxn modelId="{6BB8810E-A2B7-4FA9-8B46-484CE396764E}" type="presParOf" srcId="{BCDC4910-8EF7-4594-945F-2639BB8CCA5B}" destId="{6FFA6642-F57C-4876-A6BF-774C0B032228}" srcOrd="3" destOrd="0" presId="urn:microsoft.com/office/officeart/2018/2/layout/IconVerticalSolidList"/>
    <dgm:cxn modelId="{20FE56F4-7A80-4F04-A199-1282483DEAB9}" type="presParOf" srcId="{BCDC4910-8EF7-4594-945F-2639BB8CCA5B}" destId="{802B7422-B1C8-4167-883F-44A4FBBFA583}" srcOrd="4" destOrd="0" presId="urn:microsoft.com/office/officeart/2018/2/layout/IconVerticalSolidList"/>
    <dgm:cxn modelId="{E169957E-1CF4-4DA6-9E0A-83E15FCC1FCC}" type="presParOf" srcId="{802B7422-B1C8-4167-883F-44A4FBBFA583}" destId="{3B47A342-35D2-40EF-B3D2-7C7F6A73EE64}" srcOrd="0" destOrd="0" presId="urn:microsoft.com/office/officeart/2018/2/layout/IconVerticalSolidList"/>
    <dgm:cxn modelId="{94111175-6AC1-4AAA-90FE-09478A020034}" type="presParOf" srcId="{802B7422-B1C8-4167-883F-44A4FBBFA583}" destId="{A20B62F3-B86E-4B67-9B52-656F3079FE65}" srcOrd="1" destOrd="0" presId="urn:microsoft.com/office/officeart/2018/2/layout/IconVerticalSolidList"/>
    <dgm:cxn modelId="{C1491B5C-3C38-47E3-B579-D00CDFD95376}" type="presParOf" srcId="{802B7422-B1C8-4167-883F-44A4FBBFA583}" destId="{7D9842D8-3983-49B9-8E84-E5D569727080}" srcOrd="2" destOrd="0" presId="urn:microsoft.com/office/officeart/2018/2/layout/IconVerticalSolidList"/>
    <dgm:cxn modelId="{C44F1CCC-8572-44EB-81B3-E995C1B2D437}" type="presParOf" srcId="{802B7422-B1C8-4167-883F-44A4FBBFA583}" destId="{7353B10B-E07A-4DEB-817A-BD0C7C34FFFC}" srcOrd="3" destOrd="0" presId="urn:microsoft.com/office/officeart/2018/2/layout/IconVerticalSolidList"/>
    <dgm:cxn modelId="{0F9A7FBE-35BD-4723-8103-090761E48F87}" type="presParOf" srcId="{BCDC4910-8EF7-4594-945F-2639BB8CCA5B}" destId="{59F1C691-BDB0-4A61-8A72-8B3C076D49B5}" srcOrd="5" destOrd="0" presId="urn:microsoft.com/office/officeart/2018/2/layout/IconVerticalSolidList"/>
    <dgm:cxn modelId="{33B31F57-436B-4CCA-AB54-27DE73853D24}" type="presParOf" srcId="{BCDC4910-8EF7-4594-945F-2639BB8CCA5B}" destId="{F966BD74-0279-4920-8D6F-B19AF5954D7D}" srcOrd="6" destOrd="0" presId="urn:microsoft.com/office/officeart/2018/2/layout/IconVerticalSolidList"/>
    <dgm:cxn modelId="{5773776A-20AE-4D44-8BEA-36006522A56F}" type="presParOf" srcId="{F966BD74-0279-4920-8D6F-B19AF5954D7D}" destId="{99F348F9-25BB-42DC-9994-1763523082DD}" srcOrd="0" destOrd="0" presId="urn:microsoft.com/office/officeart/2018/2/layout/IconVerticalSolidList"/>
    <dgm:cxn modelId="{EE663E49-27AE-44A4-8BFA-0C4F142B5CE1}" type="presParOf" srcId="{F966BD74-0279-4920-8D6F-B19AF5954D7D}" destId="{3C3582A9-5C34-4A51-837F-D1F39556DF9A}" srcOrd="1" destOrd="0" presId="urn:microsoft.com/office/officeart/2018/2/layout/IconVerticalSolidList"/>
    <dgm:cxn modelId="{AA3A1DDB-44A0-4059-9C34-EF7F2F15E927}" type="presParOf" srcId="{F966BD74-0279-4920-8D6F-B19AF5954D7D}" destId="{4A2B286A-DD31-4A70-BEE9-415CBB6CB0C8}" srcOrd="2" destOrd="0" presId="urn:microsoft.com/office/officeart/2018/2/layout/IconVerticalSolidList"/>
    <dgm:cxn modelId="{026D7D1D-9E1B-4245-93C3-FE25669D4697}" type="presParOf" srcId="{F966BD74-0279-4920-8D6F-B19AF5954D7D}" destId="{8502C409-79B1-4096-881C-B64719C0C05B}" srcOrd="3" destOrd="0" presId="urn:microsoft.com/office/officeart/2018/2/layout/IconVerticalSolidList"/>
    <dgm:cxn modelId="{32617FA1-032C-41A7-A2C2-0BC865D8B144}" type="presParOf" srcId="{BCDC4910-8EF7-4594-945F-2639BB8CCA5B}" destId="{4E3B28E6-0AE8-436A-85C2-8A6B707E5A3E}" srcOrd="7" destOrd="0" presId="urn:microsoft.com/office/officeart/2018/2/layout/IconVerticalSolidList"/>
    <dgm:cxn modelId="{F57D3E1C-DDFE-4365-919C-F05276DF581C}" type="presParOf" srcId="{BCDC4910-8EF7-4594-945F-2639BB8CCA5B}" destId="{A9FAA9F4-4A69-42A6-99A7-F5E64AFDCEFF}" srcOrd="8" destOrd="0" presId="urn:microsoft.com/office/officeart/2018/2/layout/IconVerticalSolidList"/>
    <dgm:cxn modelId="{98CEB3AB-2C69-426A-B202-A6F246F4ED10}" type="presParOf" srcId="{A9FAA9F4-4A69-42A6-99A7-F5E64AFDCEFF}" destId="{D01D357F-1B94-41F7-8FDE-12FF783D0E47}" srcOrd="0" destOrd="0" presId="urn:microsoft.com/office/officeart/2018/2/layout/IconVerticalSolidList"/>
    <dgm:cxn modelId="{E347987D-EB53-4651-8AF1-550957532DDE}" type="presParOf" srcId="{A9FAA9F4-4A69-42A6-99A7-F5E64AFDCEFF}" destId="{D66D31D9-F04E-457D-9705-E0A40CD583F2}" srcOrd="1" destOrd="0" presId="urn:microsoft.com/office/officeart/2018/2/layout/IconVerticalSolidList"/>
    <dgm:cxn modelId="{331667CE-5375-4259-A025-B8550177E67F}" type="presParOf" srcId="{A9FAA9F4-4A69-42A6-99A7-F5E64AFDCEFF}" destId="{5BEC1039-65DA-4310-892E-FF565DCC1281}" srcOrd="2" destOrd="0" presId="urn:microsoft.com/office/officeart/2018/2/layout/IconVerticalSolidList"/>
    <dgm:cxn modelId="{9CD329FD-74D4-4BC7-8346-D5625199CA92}" type="presParOf" srcId="{A9FAA9F4-4A69-42A6-99A7-F5E64AFDCEFF}" destId="{FB6A686B-209A-426F-A430-5A35A58A48DB}" srcOrd="3" destOrd="0" presId="urn:microsoft.com/office/officeart/2018/2/layout/IconVerticalSolidList"/>
    <dgm:cxn modelId="{7BB5C68C-A65F-42EF-973A-EF047611331C}" type="presParOf" srcId="{BCDC4910-8EF7-4594-945F-2639BB8CCA5B}" destId="{29767433-6938-40AD-A2F0-251C291574AC}" srcOrd="9" destOrd="0" presId="urn:microsoft.com/office/officeart/2018/2/layout/IconVerticalSolidList"/>
    <dgm:cxn modelId="{17EE77E4-89B3-4386-94D8-49045BC9EC9E}" type="presParOf" srcId="{BCDC4910-8EF7-4594-945F-2639BB8CCA5B}" destId="{15240B46-11DD-42C4-9D13-2E8FECA5C584}" srcOrd="10" destOrd="0" presId="urn:microsoft.com/office/officeart/2018/2/layout/IconVerticalSolidList"/>
    <dgm:cxn modelId="{C2D0623B-FA95-40D8-9B83-2DB1A28E64CA}" type="presParOf" srcId="{15240B46-11DD-42C4-9D13-2E8FECA5C584}" destId="{97706486-C14E-47BF-8235-4A6638D00B9D}" srcOrd="0" destOrd="0" presId="urn:microsoft.com/office/officeart/2018/2/layout/IconVerticalSolidList"/>
    <dgm:cxn modelId="{77D45838-FFB5-4B56-9B0A-65EB4BBA29EC}" type="presParOf" srcId="{15240B46-11DD-42C4-9D13-2E8FECA5C584}" destId="{FACB51C6-6567-4227-82BE-5F831EC7CD30}" srcOrd="1" destOrd="0" presId="urn:microsoft.com/office/officeart/2018/2/layout/IconVerticalSolidList"/>
    <dgm:cxn modelId="{CDB9A86D-79E0-41BF-9604-2546DD1F2DB5}" type="presParOf" srcId="{15240B46-11DD-42C4-9D13-2E8FECA5C584}" destId="{67AF456A-5AF1-4668-8279-5E0536AC250D}" srcOrd="2" destOrd="0" presId="urn:microsoft.com/office/officeart/2018/2/layout/IconVerticalSolidList"/>
    <dgm:cxn modelId="{3E868728-E687-4F56-81F1-E383D8FD21F5}" type="presParOf" srcId="{15240B46-11DD-42C4-9D13-2E8FECA5C584}" destId="{CFC845D9-52D9-40E8-8652-746503675FB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EAFEAE-69CE-455B-9C77-976F8CAF6039}">
      <dsp:nvSpPr>
        <dsp:cNvPr id="0" name=""/>
        <dsp:cNvSpPr/>
      </dsp:nvSpPr>
      <dsp:spPr>
        <a:xfrm>
          <a:off x="0" y="171770"/>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Quizzing</a:t>
          </a:r>
          <a:endParaRPr lang="en-US" sz="2200" kern="1200"/>
        </a:p>
      </dsp:txBody>
      <dsp:txXfrm>
        <a:off x="0" y="171770"/>
        <a:ext cx="1611758" cy="967055"/>
      </dsp:txXfrm>
    </dsp:sp>
    <dsp:sp modelId="{0AD836DE-BC36-4C39-8FAE-47557CD59A3C}">
      <dsp:nvSpPr>
        <dsp:cNvPr id="0" name=""/>
        <dsp:cNvSpPr/>
      </dsp:nvSpPr>
      <dsp:spPr>
        <a:xfrm>
          <a:off x="1772934" y="171770"/>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Flashcards</a:t>
          </a:r>
          <a:endParaRPr lang="en-US" sz="2200" kern="1200"/>
        </a:p>
      </dsp:txBody>
      <dsp:txXfrm>
        <a:off x="1772934" y="171770"/>
        <a:ext cx="1611758" cy="967055"/>
      </dsp:txXfrm>
    </dsp:sp>
    <dsp:sp modelId="{47C5A782-AFAE-408B-859D-9C3B5802D1B9}">
      <dsp:nvSpPr>
        <dsp:cNvPr id="0" name=""/>
        <dsp:cNvSpPr/>
      </dsp:nvSpPr>
      <dsp:spPr>
        <a:xfrm>
          <a:off x="3545869" y="171770"/>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Graphic organisers</a:t>
          </a:r>
          <a:endParaRPr lang="en-US" sz="2200" kern="1200"/>
        </a:p>
      </dsp:txBody>
      <dsp:txXfrm>
        <a:off x="3545869" y="171770"/>
        <a:ext cx="1611758" cy="967055"/>
      </dsp:txXfrm>
    </dsp:sp>
    <dsp:sp modelId="{F23F8B39-5B3F-46FB-8149-CAFCE6024BA8}">
      <dsp:nvSpPr>
        <dsp:cNvPr id="0" name=""/>
        <dsp:cNvSpPr/>
      </dsp:nvSpPr>
      <dsp:spPr>
        <a:xfrm>
          <a:off x="0" y="1300001"/>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Cornell note-taking</a:t>
          </a:r>
          <a:endParaRPr lang="en-US" sz="2200" kern="1200"/>
        </a:p>
      </dsp:txBody>
      <dsp:txXfrm>
        <a:off x="0" y="1300001"/>
        <a:ext cx="1611758" cy="967055"/>
      </dsp:txXfrm>
    </dsp:sp>
    <dsp:sp modelId="{77096584-CC05-421F-89FB-61E997BCDF0E}">
      <dsp:nvSpPr>
        <dsp:cNvPr id="0" name=""/>
        <dsp:cNvSpPr/>
      </dsp:nvSpPr>
      <dsp:spPr>
        <a:xfrm>
          <a:off x="1772934" y="1300001"/>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Exam wrappers</a:t>
          </a:r>
          <a:endParaRPr lang="en-US" sz="2200" kern="1200"/>
        </a:p>
      </dsp:txBody>
      <dsp:txXfrm>
        <a:off x="1772934" y="1300001"/>
        <a:ext cx="1611758" cy="967055"/>
      </dsp:txXfrm>
    </dsp:sp>
    <dsp:sp modelId="{C951AF22-16F6-4BB9-A296-92B8E2B62ACB}">
      <dsp:nvSpPr>
        <dsp:cNvPr id="0" name=""/>
        <dsp:cNvSpPr/>
      </dsp:nvSpPr>
      <dsp:spPr>
        <a:xfrm>
          <a:off x="3545869" y="1300001"/>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“Just a minute”</a:t>
          </a:r>
          <a:endParaRPr lang="en-US" sz="2200" kern="1200"/>
        </a:p>
      </dsp:txBody>
      <dsp:txXfrm>
        <a:off x="3545869" y="1300001"/>
        <a:ext cx="1611758" cy="967055"/>
      </dsp:txXfrm>
    </dsp:sp>
    <dsp:sp modelId="{977A9E3F-03F8-44A0-BD5F-950C0FCA40EB}">
      <dsp:nvSpPr>
        <dsp:cNvPr id="0" name=""/>
        <dsp:cNvSpPr/>
      </dsp:nvSpPr>
      <dsp:spPr>
        <a:xfrm>
          <a:off x="0" y="2428232"/>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Prepare to teach</a:t>
          </a:r>
          <a:endParaRPr lang="en-US" sz="2200" kern="1200"/>
        </a:p>
      </dsp:txBody>
      <dsp:txXfrm>
        <a:off x="0" y="2428232"/>
        <a:ext cx="1611758" cy="967055"/>
      </dsp:txXfrm>
    </dsp:sp>
    <dsp:sp modelId="{A1854AE5-86CF-42C6-B3D1-589D2351F924}">
      <dsp:nvSpPr>
        <dsp:cNvPr id="0" name=""/>
        <dsp:cNvSpPr/>
      </dsp:nvSpPr>
      <dsp:spPr>
        <a:xfrm>
          <a:off x="1772934" y="2428232"/>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Select, elect</a:t>
          </a:r>
          <a:endParaRPr lang="en-US" sz="2200" kern="1200"/>
        </a:p>
      </dsp:txBody>
      <dsp:txXfrm>
        <a:off x="1772934" y="2428232"/>
        <a:ext cx="1611758" cy="967055"/>
      </dsp:txXfrm>
    </dsp:sp>
    <dsp:sp modelId="{4D5120E9-6219-4A44-B25C-C11269ED237B}">
      <dsp:nvSpPr>
        <dsp:cNvPr id="0" name=""/>
        <dsp:cNvSpPr/>
      </dsp:nvSpPr>
      <dsp:spPr>
        <a:xfrm>
          <a:off x="3545869" y="2428232"/>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Topic ranking</a:t>
          </a:r>
          <a:endParaRPr lang="en-US" sz="2200" kern="1200"/>
        </a:p>
      </dsp:txBody>
      <dsp:txXfrm>
        <a:off x="3545869" y="2428232"/>
        <a:ext cx="1611758" cy="967055"/>
      </dsp:txXfrm>
    </dsp:sp>
    <dsp:sp modelId="{67B5D22D-2C7B-4803-97EC-110468D370D5}">
      <dsp:nvSpPr>
        <dsp:cNvPr id="0" name=""/>
        <dsp:cNvSpPr/>
      </dsp:nvSpPr>
      <dsp:spPr>
        <a:xfrm>
          <a:off x="0" y="3556464"/>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Past questions</a:t>
          </a:r>
          <a:endParaRPr lang="en-US" sz="2200" kern="1200"/>
        </a:p>
      </dsp:txBody>
      <dsp:txXfrm>
        <a:off x="0" y="3556464"/>
        <a:ext cx="1611758" cy="967055"/>
      </dsp:txXfrm>
    </dsp:sp>
    <dsp:sp modelId="{E26CD01E-67A3-4604-9A88-D8BE51816B5D}">
      <dsp:nvSpPr>
        <dsp:cNvPr id="0" name=""/>
        <dsp:cNvSpPr/>
      </dsp:nvSpPr>
      <dsp:spPr>
        <a:xfrm>
          <a:off x="1772934" y="3556464"/>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Circuit training</a:t>
          </a:r>
          <a:endParaRPr lang="en-US" sz="2200" kern="1200"/>
        </a:p>
      </dsp:txBody>
      <dsp:txXfrm>
        <a:off x="1772934" y="3556464"/>
        <a:ext cx="1611758" cy="967055"/>
      </dsp:txXfrm>
    </dsp:sp>
    <dsp:sp modelId="{B8C2FE36-8A96-46B9-B220-0D61E183E44D}">
      <dsp:nvSpPr>
        <dsp:cNvPr id="0" name=""/>
        <dsp:cNvSpPr/>
      </dsp:nvSpPr>
      <dsp:spPr>
        <a:xfrm>
          <a:off x="3545869" y="3556464"/>
          <a:ext cx="1611758" cy="9670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Spaced repetition </a:t>
          </a:r>
          <a:endParaRPr lang="en-US" sz="2200" kern="1200"/>
        </a:p>
      </dsp:txBody>
      <dsp:txXfrm>
        <a:off x="3545869" y="3556464"/>
        <a:ext cx="1611758" cy="9670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F306FC-6DD8-4E29-90A7-5FDB8AA6E850}">
      <dsp:nvSpPr>
        <dsp:cNvPr id="0" name=""/>
        <dsp:cNvSpPr/>
      </dsp:nvSpPr>
      <dsp:spPr>
        <a:xfrm>
          <a:off x="635748" y="2530"/>
          <a:ext cx="1981656" cy="1188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a:t>Discussion</a:t>
          </a:r>
          <a:endParaRPr lang="en-US" sz="2300" kern="1200"/>
        </a:p>
      </dsp:txBody>
      <dsp:txXfrm>
        <a:off x="635748" y="2530"/>
        <a:ext cx="1981656" cy="1188993"/>
      </dsp:txXfrm>
    </dsp:sp>
    <dsp:sp modelId="{C58D6675-4AAA-4453-BD13-D0B7006D69EC}">
      <dsp:nvSpPr>
        <dsp:cNvPr id="0" name=""/>
        <dsp:cNvSpPr/>
      </dsp:nvSpPr>
      <dsp:spPr>
        <a:xfrm>
          <a:off x="2815569" y="2530"/>
          <a:ext cx="1981656" cy="1188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a:t>Partnership</a:t>
          </a:r>
          <a:endParaRPr lang="en-US" sz="2300" kern="1200"/>
        </a:p>
      </dsp:txBody>
      <dsp:txXfrm>
        <a:off x="2815569" y="2530"/>
        <a:ext cx="1981656" cy="1188993"/>
      </dsp:txXfrm>
    </dsp:sp>
    <dsp:sp modelId="{420CEA4C-D078-4006-8ACD-D4FB6D24F6F3}">
      <dsp:nvSpPr>
        <dsp:cNvPr id="0" name=""/>
        <dsp:cNvSpPr/>
      </dsp:nvSpPr>
      <dsp:spPr>
        <a:xfrm>
          <a:off x="635748" y="1389689"/>
          <a:ext cx="1981656" cy="1188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a:t>Flexibility</a:t>
          </a:r>
          <a:endParaRPr lang="en-US" sz="2300" kern="1200"/>
        </a:p>
      </dsp:txBody>
      <dsp:txXfrm>
        <a:off x="635748" y="1389689"/>
        <a:ext cx="1981656" cy="1188993"/>
      </dsp:txXfrm>
    </dsp:sp>
    <dsp:sp modelId="{46250905-3EA1-414D-80F8-D85D129889E4}">
      <dsp:nvSpPr>
        <dsp:cNvPr id="0" name=""/>
        <dsp:cNvSpPr/>
      </dsp:nvSpPr>
      <dsp:spPr>
        <a:xfrm>
          <a:off x="2815569" y="1389689"/>
          <a:ext cx="1981656" cy="1188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a:t>Transparency</a:t>
          </a:r>
          <a:endParaRPr lang="en-US" sz="2300" kern="1200"/>
        </a:p>
      </dsp:txBody>
      <dsp:txXfrm>
        <a:off x="2815569" y="1389689"/>
        <a:ext cx="1981656" cy="1188993"/>
      </dsp:txXfrm>
    </dsp:sp>
    <dsp:sp modelId="{843C693A-CABD-4899-B2EC-0771B1A3F56F}">
      <dsp:nvSpPr>
        <dsp:cNvPr id="0" name=""/>
        <dsp:cNvSpPr/>
      </dsp:nvSpPr>
      <dsp:spPr>
        <a:xfrm>
          <a:off x="635748" y="2776848"/>
          <a:ext cx="1981656" cy="1188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a:t>Perspective</a:t>
          </a:r>
          <a:endParaRPr lang="en-US" sz="2300" kern="1200"/>
        </a:p>
      </dsp:txBody>
      <dsp:txXfrm>
        <a:off x="635748" y="2776848"/>
        <a:ext cx="1981656" cy="1188993"/>
      </dsp:txXfrm>
    </dsp:sp>
    <dsp:sp modelId="{EE843790-1879-40D5-BFC6-993B1775AD07}">
      <dsp:nvSpPr>
        <dsp:cNvPr id="0" name=""/>
        <dsp:cNvSpPr/>
      </dsp:nvSpPr>
      <dsp:spPr>
        <a:xfrm>
          <a:off x="2815569" y="2776848"/>
          <a:ext cx="1981656" cy="1188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a:t>Preperation</a:t>
          </a:r>
          <a:endParaRPr lang="en-US" sz="2300" kern="1200"/>
        </a:p>
      </dsp:txBody>
      <dsp:txXfrm>
        <a:off x="2815569" y="2776848"/>
        <a:ext cx="1981656" cy="11889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8B17A9-4EAF-4D40-89AF-8C431B5F32FE}">
      <dsp:nvSpPr>
        <dsp:cNvPr id="0" name=""/>
        <dsp:cNvSpPr/>
      </dsp:nvSpPr>
      <dsp:spPr>
        <a:xfrm>
          <a:off x="0" y="1482"/>
          <a:ext cx="4786579" cy="631628"/>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DF0FE9-BA58-4EBD-BB7F-F9294D6B876E}">
      <dsp:nvSpPr>
        <dsp:cNvPr id="0" name=""/>
        <dsp:cNvSpPr/>
      </dsp:nvSpPr>
      <dsp:spPr>
        <a:xfrm>
          <a:off x="191067" y="143598"/>
          <a:ext cx="347395" cy="347395"/>
        </a:xfrm>
        <a:prstGeom prst="rect">
          <a:avLst/>
        </a:prstGeom>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739F0AA-EEE9-4EDC-8B5F-91177C763D54}">
      <dsp:nvSpPr>
        <dsp:cNvPr id="0" name=""/>
        <dsp:cNvSpPr/>
      </dsp:nvSpPr>
      <dsp:spPr>
        <a:xfrm>
          <a:off x="729531" y="1482"/>
          <a:ext cx="4057048" cy="631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847" tIns="66847" rIns="66847" bIns="66847" numCol="1" spcCol="1270" anchor="ctr" anchorCtr="0">
          <a:noAutofit/>
        </a:bodyPr>
        <a:lstStyle/>
        <a:p>
          <a:pPr marL="0" lvl="0" indent="0" algn="l" defTabSz="622300">
            <a:lnSpc>
              <a:spcPct val="100000"/>
            </a:lnSpc>
            <a:spcBef>
              <a:spcPct val="0"/>
            </a:spcBef>
            <a:spcAft>
              <a:spcPct val="35000"/>
            </a:spcAft>
            <a:buNone/>
          </a:pPr>
          <a:r>
            <a:rPr lang="en-GB" sz="1400" kern="1200" dirty="0"/>
            <a:t>Regular progress meetings/1:1s</a:t>
          </a:r>
          <a:endParaRPr lang="en-US" sz="1400" kern="1200" dirty="0"/>
        </a:p>
      </dsp:txBody>
      <dsp:txXfrm>
        <a:off x="729531" y="1482"/>
        <a:ext cx="4057048" cy="631628"/>
      </dsp:txXfrm>
    </dsp:sp>
    <dsp:sp modelId="{84BF0A96-6086-4E7F-A5C7-D5FFAAA2049B}">
      <dsp:nvSpPr>
        <dsp:cNvPr id="0" name=""/>
        <dsp:cNvSpPr/>
      </dsp:nvSpPr>
      <dsp:spPr>
        <a:xfrm>
          <a:off x="0" y="791018"/>
          <a:ext cx="4786579" cy="631628"/>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07533A-F109-43B7-9345-1E443D9F8B83}">
      <dsp:nvSpPr>
        <dsp:cNvPr id="0" name=""/>
        <dsp:cNvSpPr/>
      </dsp:nvSpPr>
      <dsp:spPr>
        <a:xfrm>
          <a:off x="191067" y="933134"/>
          <a:ext cx="347395" cy="347395"/>
        </a:xfrm>
        <a:prstGeom prst="rect">
          <a:avLst/>
        </a:prstGeom>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36137B6-03BA-46DC-82F8-A5627F8054B1}">
      <dsp:nvSpPr>
        <dsp:cNvPr id="0" name=""/>
        <dsp:cNvSpPr/>
      </dsp:nvSpPr>
      <dsp:spPr>
        <a:xfrm>
          <a:off x="729531" y="791018"/>
          <a:ext cx="4057048" cy="631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847" tIns="66847" rIns="66847" bIns="66847" numCol="1" spcCol="1270" anchor="ctr" anchorCtr="0">
          <a:noAutofit/>
        </a:bodyPr>
        <a:lstStyle/>
        <a:p>
          <a:pPr marL="0" lvl="0" indent="0" algn="l" defTabSz="622300">
            <a:lnSpc>
              <a:spcPct val="100000"/>
            </a:lnSpc>
            <a:spcBef>
              <a:spcPct val="0"/>
            </a:spcBef>
            <a:spcAft>
              <a:spcPct val="35000"/>
            </a:spcAft>
            <a:buNone/>
          </a:pPr>
          <a:r>
            <a:rPr lang="en-GB" sz="1400" kern="1200" dirty="0"/>
            <a:t>Allow time for working on anxieties – use all available college services</a:t>
          </a:r>
          <a:endParaRPr lang="en-US" sz="1400" kern="1200" dirty="0"/>
        </a:p>
      </dsp:txBody>
      <dsp:txXfrm>
        <a:off x="729531" y="791018"/>
        <a:ext cx="4057048" cy="631628"/>
      </dsp:txXfrm>
    </dsp:sp>
    <dsp:sp modelId="{3B47A342-35D2-40EF-B3D2-7C7F6A73EE64}">
      <dsp:nvSpPr>
        <dsp:cNvPr id="0" name=""/>
        <dsp:cNvSpPr/>
      </dsp:nvSpPr>
      <dsp:spPr>
        <a:xfrm>
          <a:off x="0" y="1580554"/>
          <a:ext cx="4786579" cy="631628"/>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0B62F3-B86E-4B67-9B52-656F3079FE65}">
      <dsp:nvSpPr>
        <dsp:cNvPr id="0" name=""/>
        <dsp:cNvSpPr/>
      </dsp:nvSpPr>
      <dsp:spPr>
        <a:xfrm>
          <a:off x="191067" y="1722671"/>
          <a:ext cx="347395" cy="347395"/>
        </a:xfrm>
        <a:prstGeom prst="rect">
          <a:avLst/>
        </a:prstGeom>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353B10B-E07A-4DEB-817A-BD0C7C34FFFC}">
      <dsp:nvSpPr>
        <dsp:cNvPr id="0" name=""/>
        <dsp:cNvSpPr/>
      </dsp:nvSpPr>
      <dsp:spPr>
        <a:xfrm>
          <a:off x="729531" y="1580554"/>
          <a:ext cx="4057048" cy="631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847" tIns="66847" rIns="66847" bIns="66847" numCol="1" spcCol="1270" anchor="ctr" anchorCtr="0">
          <a:noAutofit/>
        </a:bodyPr>
        <a:lstStyle/>
        <a:p>
          <a:pPr marL="0" lvl="0" indent="0" algn="l" defTabSz="622300">
            <a:lnSpc>
              <a:spcPct val="100000"/>
            </a:lnSpc>
            <a:spcBef>
              <a:spcPct val="0"/>
            </a:spcBef>
            <a:spcAft>
              <a:spcPct val="35000"/>
            </a:spcAft>
            <a:buNone/>
          </a:pPr>
          <a:r>
            <a:rPr lang="en-GB" sz="1400" kern="1200" dirty="0"/>
            <a:t>Clear targets</a:t>
          </a:r>
          <a:endParaRPr lang="en-US" sz="1400" kern="1200" dirty="0"/>
        </a:p>
      </dsp:txBody>
      <dsp:txXfrm>
        <a:off x="729531" y="1580554"/>
        <a:ext cx="4057048" cy="631628"/>
      </dsp:txXfrm>
    </dsp:sp>
    <dsp:sp modelId="{99F348F9-25BB-42DC-9994-1763523082DD}">
      <dsp:nvSpPr>
        <dsp:cNvPr id="0" name=""/>
        <dsp:cNvSpPr/>
      </dsp:nvSpPr>
      <dsp:spPr>
        <a:xfrm>
          <a:off x="0" y="2370090"/>
          <a:ext cx="4786579" cy="631628"/>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C3582A9-5C34-4A51-837F-D1F39556DF9A}">
      <dsp:nvSpPr>
        <dsp:cNvPr id="0" name=""/>
        <dsp:cNvSpPr/>
      </dsp:nvSpPr>
      <dsp:spPr>
        <a:xfrm>
          <a:off x="191067" y="2512207"/>
          <a:ext cx="347395" cy="347395"/>
        </a:xfrm>
        <a:prstGeom prst="rect">
          <a:avLst/>
        </a:prstGeom>
        <a:blipFill>
          <a:blip xmlns:r="http://schemas.openxmlformats.org/officeDocument/2006/relationships"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502C409-79B1-4096-881C-B64719C0C05B}">
      <dsp:nvSpPr>
        <dsp:cNvPr id="0" name=""/>
        <dsp:cNvSpPr/>
      </dsp:nvSpPr>
      <dsp:spPr>
        <a:xfrm>
          <a:off x="729531" y="2370090"/>
          <a:ext cx="4057048" cy="631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847" tIns="66847" rIns="66847" bIns="66847" numCol="1" spcCol="1270" anchor="ctr" anchorCtr="0">
          <a:noAutofit/>
        </a:bodyPr>
        <a:lstStyle/>
        <a:p>
          <a:pPr marL="0" lvl="0" indent="0" algn="l" defTabSz="622300">
            <a:lnSpc>
              <a:spcPct val="100000"/>
            </a:lnSpc>
            <a:spcBef>
              <a:spcPct val="0"/>
            </a:spcBef>
            <a:spcAft>
              <a:spcPct val="35000"/>
            </a:spcAft>
            <a:buNone/>
          </a:pPr>
          <a:r>
            <a:rPr lang="en-GB" sz="1400" kern="1200" dirty="0"/>
            <a:t>Meaningful feedback </a:t>
          </a:r>
          <a:endParaRPr lang="en-US" sz="1400" kern="1200" dirty="0"/>
        </a:p>
      </dsp:txBody>
      <dsp:txXfrm>
        <a:off x="729531" y="2370090"/>
        <a:ext cx="4057048" cy="631628"/>
      </dsp:txXfrm>
    </dsp:sp>
    <dsp:sp modelId="{D01D357F-1B94-41F7-8FDE-12FF783D0E47}">
      <dsp:nvSpPr>
        <dsp:cNvPr id="0" name=""/>
        <dsp:cNvSpPr/>
      </dsp:nvSpPr>
      <dsp:spPr>
        <a:xfrm>
          <a:off x="0" y="3159626"/>
          <a:ext cx="4786579" cy="631628"/>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6D31D9-F04E-457D-9705-E0A40CD583F2}">
      <dsp:nvSpPr>
        <dsp:cNvPr id="0" name=""/>
        <dsp:cNvSpPr/>
      </dsp:nvSpPr>
      <dsp:spPr>
        <a:xfrm>
          <a:off x="191067" y="3301743"/>
          <a:ext cx="347395" cy="347395"/>
        </a:xfrm>
        <a:prstGeom prst="rect">
          <a:avLst/>
        </a:prstGeom>
        <a:blipFill>
          <a:blip xmlns:r="http://schemas.openxmlformats.org/officeDocument/2006/relationships"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B6A686B-209A-426F-A430-5A35A58A48DB}">
      <dsp:nvSpPr>
        <dsp:cNvPr id="0" name=""/>
        <dsp:cNvSpPr/>
      </dsp:nvSpPr>
      <dsp:spPr>
        <a:xfrm>
          <a:off x="729531" y="3159626"/>
          <a:ext cx="4057048" cy="631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847" tIns="66847" rIns="66847" bIns="66847" numCol="1" spcCol="1270" anchor="ctr" anchorCtr="0">
          <a:noAutofit/>
        </a:bodyPr>
        <a:lstStyle/>
        <a:p>
          <a:pPr marL="0" lvl="0" indent="0" algn="l" defTabSz="622300">
            <a:lnSpc>
              <a:spcPct val="100000"/>
            </a:lnSpc>
            <a:spcBef>
              <a:spcPct val="0"/>
            </a:spcBef>
            <a:spcAft>
              <a:spcPct val="35000"/>
            </a:spcAft>
            <a:buNone/>
          </a:pPr>
          <a:r>
            <a:rPr lang="en-GB" sz="1400" kern="1200" dirty="0"/>
            <a:t>Refer to support services if necessary</a:t>
          </a:r>
          <a:endParaRPr lang="en-US" sz="1400" kern="1200" dirty="0"/>
        </a:p>
      </dsp:txBody>
      <dsp:txXfrm>
        <a:off x="729531" y="3159626"/>
        <a:ext cx="4057048" cy="631628"/>
      </dsp:txXfrm>
    </dsp:sp>
    <dsp:sp modelId="{97706486-C14E-47BF-8235-4A6638D00B9D}">
      <dsp:nvSpPr>
        <dsp:cNvPr id="0" name=""/>
        <dsp:cNvSpPr/>
      </dsp:nvSpPr>
      <dsp:spPr>
        <a:xfrm>
          <a:off x="0" y="3949162"/>
          <a:ext cx="4786579" cy="631628"/>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ACB51C6-6567-4227-82BE-5F831EC7CD30}">
      <dsp:nvSpPr>
        <dsp:cNvPr id="0" name=""/>
        <dsp:cNvSpPr/>
      </dsp:nvSpPr>
      <dsp:spPr>
        <a:xfrm>
          <a:off x="191067" y="4091279"/>
          <a:ext cx="347395" cy="347395"/>
        </a:xfrm>
        <a:prstGeom prst="rect">
          <a:avLst/>
        </a:prstGeom>
        <a:blipFill>
          <a:blip xmlns:r="http://schemas.openxmlformats.org/officeDocument/2006/relationships"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FC845D9-52D9-40E8-8652-746503675FB9}">
      <dsp:nvSpPr>
        <dsp:cNvPr id="0" name=""/>
        <dsp:cNvSpPr/>
      </dsp:nvSpPr>
      <dsp:spPr>
        <a:xfrm>
          <a:off x="729531" y="3949162"/>
          <a:ext cx="4057048" cy="631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847" tIns="66847" rIns="66847" bIns="66847" numCol="1" spcCol="1270" anchor="ctr" anchorCtr="0">
          <a:noAutofit/>
        </a:bodyPr>
        <a:lstStyle/>
        <a:p>
          <a:pPr marL="0" lvl="0" indent="0" algn="l" defTabSz="622300">
            <a:lnSpc>
              <a:spcPct val="100000"/>
            </a:lnSpc>
            <a:spcBef>
              <a:spcPct val="0"/>
            </a:spcBef>
            <a:spcAft>
              <a:spcPct val="35000"/>
            </a:spcAft>
            <a:buNone/>
          </a:pPr>
          <a:r>
            <a:rPr lang="en-GB" sz="1400" kern="1200" dirty="0"/>
            <a:t>Build a community within the group</a:t>
          </a:r>
          <a:endParaRPr lang="en-US" sz="1400" kern="1200" dirty="0"/>
        </a:p>
      </dsp:txBody>
      <dsp:txXfrm>
        <a:off x="729531" y="3949162"/>
        <a:ext cx="4057048" cy="63162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en.wikipedia.org/wiki/Cornell_Notes" TargetMode="External"/><Relationship Id="rId13" Type="http://schemas.openxmlformats.org/officeDocument/2006/relationships/hyperlink" Target="https://en.wikipedia.org/wiki/Worked-example_effect" TargetMode="External"/><Relationship Id="rId3" Type="http://schemas.openxmlformats.org/officeDocument/2006/relationships/hyperlink" Target="http://learninglab.psych.purdue.edu/downloads/2006_Roediger_Karpicke_PsychSci.pdf" TargetMode="External"/><Relationship Id="rId7" Type="http://schemas.openxmlformats.org/officeDocument/2006/relationships/hyperlink" Target="https://bjorklab.psych.ucla.edu/wp-content/uploads/sites/13/2016/07/DeWinstanley_EBjork_2004.pdf" TargetMode="External"/><Relationship Id="rId12" Type="http://schemas.openxmlformats.org/officeDocument/2006/relationships/hyperlink" Target="https://www.theconfidentteacher.com/2017/03/exam-revision-and-overconfidence/"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ites.williams.edu/nk2/files/2011/08/Kornell.Bjork_.2008b.pdf" TargetMode="External"/><Relationship Id="rId11" Type="http://schemas.openxmlformats.org/officeDocument/2006/relationships/hyperlink" Target="http://psych.wustl.edu/memory/nestojko/NestojkoBuiKornellBjork(2014).pdf" TargetMode="External"/><Relationship Id="rId5" Type="http://schemas.openxmlformats.org/officeDocument/2006/relationships/hyperlink" Target="http://www.gwern.net/docs/spacedrepetition/2012-hartwig.pdf" TargetMode="External"/><Relationship Id="rId10" Type="http://schemas.openxmlformats.org/officeDocument/2006/relationships/hyperlink" Target="http://www.ceebl.manchester.ac.uk/events/archive/aligningcollaborativelearning/Dansereau_ODonnell_Webb.pdf" TargetMode="External"/><Relationship Id="rId4" Type="http://schemas.openxmlformats.org/officeDocument/2006/relationships/hyperlink" Target="http://learninglab.psych.purdue.edu/downloads/2014_Smith_Karpicke_Memory.pdf" TargetMode="External"/><Relationship Id="rId9" Type="http://schemas.openxmlformats.org/officeDocument/2006/relationships/hyperlink" Target="https://ablconnect.harvard.edu/self-explanation-think-alouds-research"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oxfordlearning.com/what-is-test-anxiety/"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onlinelibrary.wiley.com/doi/full/10.1002/9780470479216.corpsy0984"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turnitin.com/blog/another-way-for-students-to-look-at-tests"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sciencedirect.com/science/article/abs/pii/S0165032717303683"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sz="1100" dirty="0">
                <a:solidFill>
                  <a:srgbClr val="FFFFFF"/>
                </a:solidFill>
              </a:rPr>
              <a:t>Hands up or discuss in the chat why you think students may leave at this stage in the academic year</a:t>
            </a:r>
            <a:r>
              <a:rPr lang="en-GB" dirty="0">
                <a:solidFill>
                  <a:srgbClr val="FFFFFF"/>
                </a:solidFill>
              </a:rPr>
              <a:t>. </a:t>
            </a:r>
          </a:p>
        </p:txBody>
      </p:sp>
    </p:spTree>
    <p:extLst>
      <p:ext uri="{BB962C8B-B14F-4D97-AF65-F5344CB8AC3E}">
        <p14:creationId xmlns:p14="http://schemas.microsoft.com/office/powerpoint/2010/main" val="1031208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t>The evidence shows that most students leave around Easter due to exam worries and concerns about being able to complete the course. Some may have found work too. How can we help them achieve their qualification? </a:t>
            </a:r>
          </a:p>
          <a:p>
            <a:r>
              <a:rPr lang="en-GB" dirty="0"/>
              <a:t>Proper exam prep and talking them through any anxieties should help reduce withdrawals at this late stage in the year. </a:t>
            </a:r>
          </a:p>
        </p:txBody>
      </p:sp>
    </p:spTree>
    <p:extLst>
      <p:ext uri="{BB962C8B-B14F-4D97-AF65-F5344CB8AC3E}">
        <p14:creationId xmlns:p14="http://schemas.microsoft.com/office/powerpoint/2010/main" val="3999056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endParaRPr lang="en-GB" dirty="0">
              <a:solidFill>
                <a:srgbClr val="FFFFFF"/>
              </a:solidFill>
            </a:endParaRPr>
          </a:p>
        </p:txBody>
      </p:sp>
    </p:spTree>
    <p:extLst>
      <p:ext uri="{BB962C8B-B14F-4D97-AF65-F5344CB8AC3E}">
        <p14:creationId xmlns:p14="http://schemas.microsoft.com/office/powerpoint/2010/main" val="4100896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dirty="0">
                <a:latin typeface="+mn-lt"/>
                <a:cs typeface="Calibri"/>
              </a:rPr>
              <a:t>Encourage everyone to commit to trying one thing and to state it to the rest of the group. </a:t>
            </a:r>
          </a:p>
          <a:p>
            <a:r>
              <a:rPr lang="en-US" dirty="0">
                <a:latin typeface="+mn-lt"/>
                <a:cs typeface="Calibri"/>
              </a:rPr>
              <a:t>This allows people working on the same thing to be able to meet and support each other. </a:t>
            </a:r>
          </a:p>
          <a:p>
            <a:pPr marL="0" lvl="0" indent="0" algn="l" rtl="0">
              <a:spcBef>
                <a:spcPts val="0"/>
              </a:spcBef>
              <a:spcAft>
                <a:spcPts val="0"/>
              </a:spcAft>
              <a:buNone/>
            </a:pPr>
            <a:endParaRPr dirty="0">
              <a:latin typeface="+mn-l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0"/>
        <p:cNvGrpSpPr/>
        <p:nvPr/>
      </p:nvGrpSpPr>
      <p:grpSpPr>
        <a:xfrm>
          <a:off x="0" y="0"/>
          <a:ext cx="0" cy="0"/>
          <a:chOff x="0" y="0"/>
          <a:chExt cx="0" cy="0"/>
        </a:xfrm>
      </p:grpSpPr>
      <p:sp>
        <p:nvSpPr>
          <p:cNvPr id="1771" name="Google Shape;1771;gd6f11024ec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2" name="Google Shape;1772;gd6f11024ec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b="0" i="0" dirty="0">
                <a:solidFill>
                  <a:srgbClr val="000000"/>
                </a:solidFill>
                <a:effectLst/>
                <a:latin typeface="+mn-lt"/>
              </a:rPr>
              <a:t>Year after the year, the same pressures attend exam revision. Each year teachers try the old favourites, alongside a few new revision strategies to keep our students interested.</a:t>
            </a:r>
          </a:p>
          <a:p>
            <a:r>
              <a:rPr lang="en-GB" b="0" i="0" dirty="0">
                <a:solidFill>
                  <a:srgbClr val="000000"/>
                </a:solidFill>
                <a:effectLst/>
                <a:latin typeface="+mn-lt"/>
              </a:rPr>
              <a:t>A successful approach to revision needs to be deeply rooted in subject knowledge, and sustained over time, so subject teachers need to explicitly teach the strategy, model it, and offer guided practice before we expect our students to use them effectively.</a:t>
            </a:r>
          </a:p>
          <a:p>
            <a:pPr algn="l"/>
            <a:r>
              <a:rPr lang="en-GB" b="1" i="0" dirty="0">
                <a:solidFill>
                  <a:srgbClr val="000000"/>
                </a:solidFill>
                <a:effectLst/>
                <a:latin typeface="+mn-lt"/>
              </a:rPr>
              <a:t>1. Quizzing</a:t>
            </a:r>
            <a:r>
              <a:rPr lang="en-GB" b="0" i="0" dirty="0">
                <a:solidFill>
                  <a:srgbClr val="000000"/>
                </a:solidFill>
                <a:effectLst/>
                <a:latin typeface="+mn-lt"/>
              </a:rPr>
              <a:t>. Good old fashioned quizzing is an ideal vehicle to get students </a:t>
            </a:r>
            <a:r>
              <a:rPr lang="en-GB" b="1" i="0" u="none" strike="noStrike" dirty="0">
                <a:solidFill>
                  <a:srgbClr val="CB3C2C"/>
                </a:solidFill>
                <a:effectLst/>
                <a:latin typeface="+mn-lt"/>
                <a:hlinkClick r:id="rId3"/>
              </a:rPr>
              <a:t>self-testing</a:t>
            </a:r>
            <a:r>
              <a:rPr lang="en-GB" b="0" i="0" dirty="0">
                <a:solidFill>
                  <a:srgbClr val="000000"/>
                </a:solidFill>
                <a:effectLst/>
                <a:latin typeface="+mn-lt"/>
              </a:rPr>
              <a:t>, which is proven to be a robust revision strategy, so that students can calibrate their knowledge and remembering. There are various types of quizzes, of course, such as </a:t>
            </a:r>
            <a:r>
              <a:rPr lang="en-GB" b="0" i="0" u="none" strike="noStrike" dirty="0">
                <a:solidFill>
                  <a:srgbClr val="CB3C2C"/>
                </a:solidFill>
                <a:effectLst/>
                <a:latin typeface="+mn-lt"/>
                <a:hlinkClick r:id="rId4"/>
              </a:rPr>
              <a:t>short answer quizzing, multiple choice or a hybrid of the two, with different question types suiting different purposes</a:t>
            </a:r>
            <a:r>
              <a:rPr lang="en-GB" b="0" i="0" dirty="0">
                <a:solidFill>
                  <a:srgbClr val="000000"/>
                </a:solidFill>
                <a:effectLst/>
                <a:latin typeface="+mn-lt"/>
              </a:rPr>
              <a:t>.</a:t>
            </a:r>
          </a:p>
          <a:p>
            <a:pPr algn="l"/>
            <a:r>
              <a:rPr lang="en-GB" b="1" i="0" dirty="0">
                <a:solidFill>
                  <a:srgbClr val="000000"/>
                </a:solidFill>
                <a:effectLst/>
                <a:latin typeface="+mn-lt"/>
              </a:rPr>
              <a:t>2. Flashcards</a:t>
            </a:r>
            <a:r>
              <a:rPr lang="en-GB" b="0" i="0" dirty="0">
                <a:solidFill>
                  <a:srgbClr val="000000"/>
                </a:solidFill>
                <a:effectLst/>
                <a:latin typeface="+mn-lt"/>
              </a:rPr>
              <a:t>. Flashcards are a very familiar tool used by students. Crucially, however, </a:t>
            </a:r>
            <a:r>
              <a:rPr lang="en-GB" b="0" i="0" u="none" strike="noStrike" dirty="0">
                <a:solidFill>
                  <a:srgbClr val="CB3C2C"/>
                </a:solidFill>
                <a:effectLst/>
                <a:latin typeface="+mn-lt"/>
                <a:hlinkClick r:id="rId5"/>
              </a:rPr>
              <a:t>too many students fail to use them for effective self-testing – (only 30% in this research)</a:t>
            </a:r>
            <a:r>
              <a:rPr lang="en-GB" b="0" i="0" dirty="0">
                <a:solidFill>
                  <a:srgbClr val="000000"/>
                </a:solidFill>
                <a:effectLst/>
                <a:latin typeface="+mn-lt"/>
              </a:rPr>
              <a:t>. Clearly, we need to train students to design, or find, effective revision flashcards, before then training them in their use. </a:t>
            </a:r>
            <a:r>
              <a:rPr lang="en-GB" b="0" i="0" u="none" strike="noStrike" dirty="0">
                <a:solidFill>
                  <a:srgbClr val="CB3C2C"/>
                </a:solidFill>
                <a:effectLst/>
                <a:latin typeface="+mn-lt"/>
                <a:hlinkClick r:id="rId6"/>
              </a:rPr>
              <a:t>Students should also beware dropping flashcards they think they know</a:t>
            </a:r>
            <a:r>
              <a:rPr lang="en-GB" b="0" i="0" dirty="0">
                <a:solidFill>
                  <a:srgbClr val="000000"/>
                </a:solidFill>
                <a:effectLst/>
                <a:latin typeface="+mn-lt"/>
              </a:rPr>
              <a:t>.</a:t>
            </a:r>
          </a:p>
          <a:p>
            <a:pPr algn="l"/>
            <a:r>
              <a:rPr lang="en-GB" b="1" i="0" dirty="0">
                <a:solidFill>
                  <a:srgbClr val="000000"/>
                </a:solidFill>
                <a:effectLst/>
                <a:latin typeface="+mn-lt"/>
              </a:rPr>
              <a:t>3. Graphic organisers</a:t>
            </a:r>
            <a:r>
              <a:rPr lang="en-GB" b="0" i="0" dirty="0">
                <a:solidFill>
                  <a:srgbClr val="000000"/>
                </a:solidFill>
                <a:effectLst/>
                <a:latin typeface="+mn-lt"/>
              </a:rPr>
              <a:t>. Students need to be active in revision, not just reading their notes and doing some colouring in with a rainbow of highlighters. Graphic organisers are a handy vehicle to get students reconstructing their revision topics, making meaningful links and connections (in cognitive science, this is labelled the ‘</a:t>
            </a:r>
            <a:r>
              <a:rPr lang="en-GB" b="1" i="0" u="none" strike="noStrike" dirty="0">
                <a:solidFill>
                  <a:srgbClr val="CB3C2C"/>
                </a:solidFill>
                <a:effectLst/>
                <a:latin typeface="+mn-lt"/>
                <a:hlinkClick r:id="rId7"/>
              </a:rPr>
              <a:t>generation effect</a:t>
            </a:r>
            <a:r>
              <a:rPr lang="en-GB" b="0" i="0" dirty="0">
                <a:solidFill>
                  <a:srgbClr val="000000"/>
                </a:solidFill>
                <a:effectLst/>
                <a:latin typeface="+mn-lt"/>
              </a:rPr>
              <a:t>‘).</a:t>
            </a:r>
          </a:p>
          <a:p>
            <a:r>
              <a:rPr lang="en-GB" b="1" i="0" dirty="0">
                <a:solidFill>
                  <a:srgbClr val="000000"/>
                </a:solidFill>
                <a:effectLst/>
                <a:latin typeface="+mn-lt"/>
              </a:rPr>
              <a:t>4. Cornell note-taking</a:t>
            </a:r>
            <a:r>
              <a:rPr lang="en-GB" b="0" i="0" dirty="0">
                <a:solidFill>
                  <a:srgbClr val="000000"/>
                </a:solidFill>
                <a:effectLst/>
                <a:latin typeface="+mn-lt"/>
              </a:rPr>
              <a:t>. Another strategy that utilises the ‘</a:t>
            </a:r>
            <a:r>
              <a:rPr lang="en-GB" b="0" i="1" dirty="0">
                <a:solidFill>
                  <a:srgbClr val="000000"/>
                </a:solidFill>
                <a:effectLst/>
                <a:latin typeface="+mn-lt"/>
              </a:rPr>
              <a:t>generation effect</a:t>
            </a:r>
            <a:r>
              <a:rPr lang="en-GB" b="0" i="0" dirty="0">
                <a:solidFill>
                  <a:srgbClr val="000000"/>
                </a:solidFill>
                <a:effectLst/>
                <a:latin typeface="+mn-lt"/>
              </a:rPr>
              <a:t>‘ is the well-known note-taking approach: the </a:t>
            </a:r>
            <a:r>
              <a:rPr lang="en-GB" b="1" i="0" u="none" strike="noStrike" dirty="0">
                <a:solidFill>
                  <a:srgbClr val="CB3C2C"/>
                </a:solidFill>
                <a:effectLst/>
                <a:latin typeface="+mn-lt"/>
                <a:hlinkClick r:id="rId8"/>
              </a:rPr>
              <a:t>Cornell method</a:t>
            </a:r>
            <a:r>
              <a:rPr lang="en-GB" b="0" i="0" dirty="0">
                <a:solidFill>
                  <a:srgbClr val="000000"/>
                </a:solidFill>
                <a:effectLst/>
                <a:latin typeface="+mn-lt"/>
              </a:rPr>
              <a:t>. Named after the US university, this strategy gets students thinking metacognitively, asking questions, noting key terms, and summarising the content being revised.</a:t>
            </a:r>
          </a:p>
          <a:p>
            <a:r>
              <a:rPr lang="en-GB" b="1" i="0" dirty="0">
                <a:solidFill>
                  <a:srgbClr val="000000"/>
                </a:solidFill>
                <a:effectLst/>
                <a:latin typeface="+mn-lt"/>
              </a:rPr>
              <a:t>5. Exam wrappers</a:t>
            </a:r>
            <a:r>
              <a:rPr lang="en-GB" b="0" i="0" dirty="0">
                <a:solidFill>
                  <a:srgbClr val="000000"/>
                </a:solidFill>
                <a:effectLst/>
                <a:latin typeface="+mn-lt"/>
              </a:rPr>
              <a:t>. This helpful feedback strategy, labelled ‘</a:t>
            </a:r>
            <a:r>
              <a:rPr lang="en-GB" b="0" i="1" dirty="0">
                <a:solidFill>
                  <a:srgbClr val="000000"/>
                </a:solidFill>
                <a:effectLst/>
                <a:latin typeface="+mn-lt"/>
              </a:rPr>
              <a:t>exam wrappers</a:t>
            </a:r>
            <a:r>
              <a:rPr lang="en-GB" b="0" i="0" dirty="0">
                <a:solidFill>
                  <a:srgbClr val="000000"/>
                </a:solidFill>
                <a:effectLst/>
                <a:latin typeface="+mn-lt"/>
              </a:rPr>
              <a:t>‘ because they wrap around information on how the student has revised, offers important information for the teacher to help diagnose how effective, or extensive (or not), revision has proven. Also, it can prove a good way to help puncture student over-confidence in their revision. </a:t>
            </a:r>
          </a:p>
          <a:p>
            <a:pPr algn="l"/>
            <a:r>
              <a:rPr lang="en-GB" b="1" i="0" dirty="0">
                <a:solidFill>
                  <a:srgbClr val="000000"/>
                </a:solidFill>
                <a:effectLst/>
                <a:latin typeface="+mn-lt"/>
              </a:rPr>
              <a:t>6. ‘Just a minute’</a:t>
            </a:r>
            <a:r>
              <a:rPr lang="en-GB" b="0" i="0" dirty="0">
                <a:solidFill>
                  <a:srgbClr val="000000"/>
                </a:solidFill>
                <a:effectLst/>
                <a:latin typeface="+mn-lt"/>
              </a:rPr>
              <a:t>. A long time favourite strategy of mine, ‘Just a Minute’ takes the classic radio game and adapts it to almost any topic, text, or examination revision term. Put simply, students have to talk for a minute on the given term/topic – no pauses, no hesitations. Slips or repetitions or micro pauses lose a ‘life’ – three strikes and you’re out. This strategy harnesses the ‘</a:t>
            </a:r>
            <a:r>
              <a:rPr lang="en-GB" b="1" i="0" u="none" strike="noStrike" dirty="0">
                <a:solidFill>
                  <a:srgbClr val="CB3C2C"/>
                </a:solidFill>
                <a:effectLst/>
                <a:latin typeface="+mn-lt"/>
                <a:hlinkClick r:id="rId9"/>
              </a:rPr>
              <a:t>self explanation effect</a:t>
            </a:r>
            <a:r>
              <a:rPr lang="en-GB" b="0" i="0" dirty="0">
                <a:solidFill>
                  <a:srgbClr val="000000"/>
                </a:solidFill>
                <a:effectLst/>
                <a:latin typeface="+mn-lt"/>
              </a:rPr>
              <a:t>‘. In short, if you can elaborate on a topic and explain it well, you have retrieved it from memory – a good revision act – as well as likely consolidating it too.</a:t>
            </a:r>
          </a:p>
          <a:p>
            <a:pPr algn="l"/>
            <a:r>
              <a:rPr lang="en-GB" b="1" i="0" dirty="0">
                <a:solidFill>
                  <a:srgbClr val="000000"/>
                </a:solidFill>
                <a:effectLst/>
                <a:latin typeface="+mn-lt"/>
              </a:rPr>
              <a:t>7. ‘Prepare to teach’</a:t>
            </a:r>
            <a:r>
              <a:rPr lang="en-GB" b="0" i="0" dirty="0">
                <a:solidFill>
                  <a:srgbClr val="000000"/>
                </a:solidFill>
                <a:effectLst/>
                <a:latin typeface="+mn-lt"/>
              </a:rPr>
              <a:t>. Similar to ‘</a:t>
            </a:r>
            <a:r>
              <a:rPr lang="en-GB" b="0" i="1" dirty="0">
                <a:solidFill>
                  <a:srgbClr val="000000"/>
                </a:solidFill>
                <a:effectLst/>
                <a:latin typeface="+mn-lt"/>
              </a:rPr>
              <a:t>Just a Minute</a:t>
            </a:r>
            <a:r>
              <a:rPr lang="en-GB" b="0" i="0" dirty="0">
                <a:solidFill>
                  <a:srgbClr val="000000"/>
                </a:solidFill>
                <a:effectLst/>
                <a:latin typeface="+mn-lt"/>
              </a:rPr>
              <a:t>‘, the ‘</a:t>
            </a:r>
            <a:r>
              <a:rPr lang="en-GB" b="0" i="1" dirty="0">
                <a:solidFill>
                  <a:srgbClr val="000000"/>
                </a:solidFill>
                <a:effectLst/>
                <a:latin typeface="+mn-lt"/>
              </a:rPr>
              <a:t>Prepare to teach</a:t>
            </a:r>
            <a:r>
              <a:rPr lang="en-GB" b="0" i="0" dirty="0">
                <a:solidFill>
                  <a:srgbClr val="000000"/>
                </a:solidFill>
                <a:effectLst/>
                <a:latin typeface="+mn-lt"/>
              </a:rPr>
              <a:t>‘ strategy involves the common idea of getting students to teach a peer a topic/term from their revision. Once more, it gets students to </a:t>
            </a:r>
            <a:r>
              <a:rPr lang="en-GB" b="1" i="0" u="none" strike="noStrike" dirty="0">
                <a:solidFill>
                  <a:srgbClr val="CB3C2C"/>
                </a:solidFill>
                <a:effectLst/>
                <a:latin typeface="+mn-lt"/>
                <a:hlinkClick r:id="rId10"/>
              </a:rPr>
              <a:t>elaborate</a:t>
            </a:r>
            <a:r>
              <a:rPr lang="en-GB" b="0" i="0" dirty="0">
                <a:solidFill>
                  <a:srgbClr val="000000"/>
                </a:solidFill>
                <a:effectLst/>
                <a:latin typeface="+mn-lt"/>
              </a:rPr>
              <a:t> on their knowledge. Even</a:t>
            </a:r>
            <a:r>
              <a:rPr lang="en-GB" b="0" i="0" u="none" strike="noStrike" dirty="0">
                <a:solidFill>
                  <a:srgbClr val="CB3C2C"/>
                </a:solidFill>
                <a:effectLst/>
                <a:latin typeface="+mn-lt"/>
                <a:hlinkClick r:id="rId11"/>
              </a:rPr>
              <a:t> expecting to teach appears to have a positive impact on students learning material, </a:t>
            </a:r>
            <a:r>
              <a:rPr lang="en-GB" b="0" i="0" dirty="0">
                <a:solidFill>
                  <a:srgbClr val="000000"/>
                </a:solidFill>
                <a:effectLst/>
                <a:latin typeface="+mn-lt"/>
              </a:rPr>
              <a:t>so this seemingly inconsequential tweak can have very beneficial effects.</a:t>
            </a:r>
          </a:p>
          <a:p>
            <a:pPr algn="l"/>
            <a:r>
              <a:rPr lang="en-GB" b="1" i="0" dirty="0">
                <a:solidFill>
                  <a:srgbClr val="000000"/>
                </a:solidFill>
                <a:effectLst/>
                <a:latin typeface="+mn-lt"/>
              </a:rPr>
              <a:t>8. ‘Select, elect’</a:t>
            </a:r>
            <a:r>
              <a:rPr lang="en-GB" b="0" i="0" dirty="0">
                <a:solidFill>
                  <a:srgbClr val="000000"/>
                </a:solidFill>
                <a:effectLst/>
                <a:latin typeface="+mn-lt"/>
              </a:rPr>
              <a:t>.</a:t>
            </a:r>
            <a:r>
              <a:rPr lang="en-GB" b="1" i="0" dirty="0">
                <a:solidFill>
                  <a:srgbClr val="000000"/>
                </a:solidFill>
                <a:effectLst/>
                <a:latin typeface="+mn-lt"/>
              </a:rPr>
              <a:t> </a:t>
            </a:r>
            <a:r>
              <a:rPr lang="en-GB" b="0" i="0" dirty="0">
                <a:solidFill>
                  <a:srgbClr val="000000"/>
                </a:solidFill>
                <a:effectLst/>
                <a:latin typeface="+mn-lt"/>
              </a:rPr>
              <a:t>Another revision strategy that gets students thinking hard about their revision is ‘</a:t>
            </a:r>
            <a:r>
              <a:rPr lang="en-GB" b="0" i="1" dirty="0">
                <a:solidFill>
                  <a:srgbClr val="000000"/>
                </a:solidFill>
                <a:effectLst/>
                <a:latin typeface="+mn-lt"/>
              </a:rPr>
              <a:t>Select, Elect</a:t>
            </a:r>
            <a:r>
              <a:rPr lang="en-GB" b="0" i="0" dirty="0">
                <a:solidFill>
                  <a:srgbClr val="000000"/>
                </a:solidFill>
                <a:effectLst/>
                <a:latin typeface="+mn-lt"/>
              </a:rPr>
              <a:t>‘. In simple terms, you get students to  ‘select’ the most salient facts, ideas, concepts, or terms, from a given revision topic, before then asking them to ‘elect’ what they deem the most significant knowledge or idea/concept that they need to understand for their examination. This gets students actively engaging with their revision material, whilst being metacognitive about what is the most salient information they need to remember.</a:t>
            </a:r>
          </a:p>
          <a:p>
            <a:pPr algn="l"/>
            <a:r>
              <a:rPr lang="en-GB" b="1" i="0" dirty="0">
                <a:solidFill>
                  <a:srgbClr val="000000"/>
                </a:solidFill>
                <a:effectLst/>
                <a:latin typeface="+mn-lt"/>
              </a:rPr>
              <a:t>9. Topic ranking</a:t>
            </a:r>
            <a:r>
              <a:rPr lang="en-GB" b="0" i="0" dirty="0">
                <a:solidFill>
                  <a:srgbClr val="000000"/>
                </a:solidFill>
                <a:effectLst/>
                <a:latin typeface="+mn-lt"/>
              </a:rPr>
              <a:t>. Remember that students are often not the best judge of their own revision and how  effective it may or not be. By getting students to rank their own knowledge of their topics being revised, they deploy the important metacognitive strategy of evaluating their learning. Though </a:t>
            </a:r>
            <a:r>
              <a:rPr lang="en-GB" b="0" i="0" u="none" strike="noStrike" dirty="0">
                <a:solidFill>
                  <a:srgbClr val="CB3C2C"/>
                </a:solidFill>
                <a:effectLst/>
                <a:latin typeface="+mn-lt"/>
                <a:hlinkClick r:id="rId12"/>
              </a:rPr>
              <a:t>they will likely be inaccurate – indeed overoptimistic – in their judgments of their knowledge and learning</a:t>
            </a:r>
            <a:r>
              <a:rPr lang="en-GB" b="0" i="0" dirty="0">
                <a:solidFill>
                  <a:srgbClr val="000000"/>
                </a:solidFill>
                <a:effectLst/>
                <a:latin typeface="+mn-lt"/>
              </a:rPr>
              <a:t>, it still helps students better calibrate their revision and monitor their ongoing progress.</a:t>
            </a:r>
          </a:p>
          <a:p>
            <a:r>
              <a:rPr lang="en-GB" b="1" i="0" dirty="0">
                <a:solidFill>
                  <a:srgbClr val="000000"/>
                </a:solidFill>
                <a:effectLst/>
                <a:latin typeface="+mn-lt"/>
              </a:rPr>
              <a:t>10. Past questions</a:t>
            </a:r>
            <a:r>
              <a:rPr lang="en-GB" b="0" i="0" dirty="0">
                <a:solidFill>
                  <a:srgbClr val="000000"/>
                </a:solidFill>
                <a:effectLst/>
                <a:latin typeface="+mn-lt"/>
              </a:rPr>
              <a:t>. Ok, so no rewards here for originality: students need to practice examination questions, over and over, well spaced over time. The effect of exploring </a:t>
            </a:r>
            <a:r>
              <a:rPr lang="en-GB" b="1" i="0" u="none" strike="noStrike" dirty="0">
                <a:solidFill>
                  <a:srgbClr val="CB3C2C"/>
                </a:solidFill>
                <a:effectLst/>
                <a:latin typeface="+mn-lt"/>
                <a:hlinkClick r:id="rId13"/>
              </a:rPr>
              <a:t>worked examples</a:t>
            </a:r>
            <a:r>
              <a:rPr lang="en-GB" b="0" i="0" dirty="0">
                <a:solidFill>
                  <a:srgbClr val="000000"/>
                </a:solidFill>
                <a:effectLst/>
                <a:latin typeface="+mn-lt"/>
              </a:rPr>
              <a:t> or exam answers, as well as writing their own, helps students process, practice and refine their revision to meet the parameters of exam success.</a:t>
            </a:r>
          </a:p>
          <a:p>
            <a:r>
              <a:rPr lang="en-GB" b="1" i="0" dirty="0">
                <a:solidFill>
                  <a:srgbClr val="000000"/>
                </a:solidFill>
                <a:effectLst/>
                <a:latin typeface="+mn-lt"/>
              </a:rPr>
              <a:t>11. Circuit training </a:t>
            </a:r>
            <a:r>
              <a:rPr lang="en-GB" b="0" i="0" dirty="0">
                <a:solidFill>
                  <a:srgbClr val="000000"/>
                </a:solidFill>
                <a:effectLst/>
                <a:latin typeface="+mn-lt"/>
              </a:rPr>
              <a:t>– same topic but different revision activities set up in different areas of the classroom. Split the learners into groups and they have a set time at each station to work together on the activity. Once correct ask them to take photos or notes before moving round to the next activity. </a:t>
            </a:r>
          </a:p>
          <a:p>
            <a:pPr algn="l"/>
            <a:r>
              <a:rPr lang="en-GB" b="1" dirty="0">
                <a:latin typeface="+mn-lt"/>
              </a:rPr>
              <a:t>12. Spaced repetition - </a:t>
            </a:r>
            <a:r>
              <a:rPr lang="en-GB" b="1" i="0" dirty="0">
                <a:solidFill>
                  <a:srgbClr val="202124"/>
                </a:solidFill>
                <a:effectLst/>
                <a:latin typeface="+mn-lt"/>
              </a:rPr>
              <a:t>Planning A Spaced Repetition Schedule</a:t>
            </a:r>
            <a:endParaRPr lang="en-GB" b="0" i="0" dirty="0">
              <a:solidFill>
                <a:srgbClr val="202124"/>
              </a:solidFill>
              <a:effectLst/>
              <a:latin typeface="+mn-lt"/>
            </a:endParaRPr>
          </a:p>
          <a:p>
            <a:pPr algn="l">
              <a:buFont typeface="+mj-lt"/>
              <a:buAutoNum type="arabicPeriod"/>
            </a:pPr>
            <a:r>
              <a:rPr lang="en-GB" b="0" i="0" dirty="0">
                <a:solidFill>
                  <a:srgbClr val="202124"/>
                </a:solidFill>
                <a:effectLst/>
                <a:latin typeface="+mn-lt"/>
              </a:rPr>
              <a:t>Plan short and frequent review sessions.</a:t>
            </a:r>
          </a:p>
          <a:p>
            <a:pPr algn="l">
              <a:buFont typeface="+mj-lt"/>
              <a:buAutoNum type="arabicPeriod"/>
            </a:pPr>
            <a:r>
              <a:rPr lang="en-GB" b="0" i="0" dirty="0">
                <a:solidFill>
                  <a:srgbClr val="202124"/>
                </a:solidFill>
                <a:effectLst/>
                <a:latin typeface="+mn-lt"/>
              </a:rPr>
              <a:t>Review over an extended period of time.</a:t>
            </a:r>
          </a:p>
          <a:p>
            <a:pPr algn="l">
              <a:buFont typeface="+mj-lt"/>
              <a:buAutoNum type="arabicPeriod"/>
            </a:pPr>
            <a:r>
              <a:rPr lang="en-GB" b="0" i="0" dirty="0">
                <a:solidFill>
                  <a:srgbClr val="202124"/>
                </a:solidFill>
                <a:effectLst/>
                <a:latin typeface="+mn-lt"/>
              </a:rPr>
              <a:t>Review older material first.</a:t>
            </a:r>
          </a:p>
          <a:p>
            <a:pPr algn="l">
              <a:buFont typeface="+mj-lt"/>
              <a:buAutoNum type="arabicPeriod"/>
            </a:pPr>
            <a:r>
              <a:rPr lang="en-GB" b="0" i="0" dirty="0">
                <a:solidFill>
                  <a:srgbClr val="202124"/>
                </a:solidFill>
                <a:effectLst/>
                <a:latin typeface="+mn-lt"/>
              </a:rPr>
              <a:t>Incorporate old material with new information.</a:t>
            </a:r>
          </a:p>
          <a:p>
            <a:pPr algn="l">
              <a:buFont typeface="+mj-lt"/>
              <a:buAutoNum type="arabicPeriod"/>
            </a:pPr>
            <a:r>
              <a:rPr lang="en-GB" b="0" i="0" dirty="0">
                <a:solidFill>
                  <a:srgbClr val="202124"/>
                </a:solidFill>
                <a:effectLst/>
                <a:latin typeface="+mn-lt"/>
              </a:rPr>
              <a:t>Create summaries and checklists.</a:t>
            </a:r>
          </a:p>
          <a:p>
            <a:endParaRPr lang="en-GB" dirty="0">
              <a:latin typeface="+mn-lt"/>
            </a:endParaRPr>
          </a:p>
          <a:p>
            <a:pPr marL="0" lvl="0" indent="0" algn="l" rtl="0">
              <a:spcBef>
                <a:spcPts val="0"/>
              </a:spcBef>
              <a:spcAft>
                <a:spcPts val="0"/>
              </a:spcAft>
              <a:buNone/>
            </a:pPr>
            <a:endParaRPr dirty="0">
              <a:latin typeface="+mn-lt"/>
            </a:endParaRPr>
          </a:p>
        </p:txBody>
      </p:sp>
    </p:spTree>
    <p:extLst>
      <p:ext uri="{BB962C8B-B14F-4D97-AF65-F5344CB8AC3E}">
        <p14:creationId xmlns:p14="http://schemas.microsoft.com/office/powerpoint/2010/main" val="2833772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t>Often teachers of a topic have resources that other teachers could make use of, and share in return. </a:t>
            </a:r>
          </a:p>
          <a:p>
            <a:r>
              <a:rPr lang="en-GB" dirty="0"/>
              <a:t>Take anatomy – resources can be shared across Hair, beauty, media make-up, sport, Biology, Health, Nursing &amp; art to name a few. These subject areas are often in different departments but if the resources could be pooled…wow, think what we could achieve. </a:t>
            </a:r>
          </a:p>
        </p:txBody>
      </p:sp>
    </p:spTree>
    <p:extLst>
      <p:ext uri="{BB962C8B-B14F-4D97-AF65-F5344CB8AC3E}">
        <p14:creationId xmlns:p14="http://schemas.microsoft.com/office/powerpoint/2010/main" val="2448128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l"/>
            <a:r>
              <a:rPr lang="en-GB" b="0" i="0" dirty="0">
                <a:solidFill>
                  <a:srgbClr val="575757"/>
                </a:solidFill>
                <a:effectLst/>
                <a:latin typeface="+mn-lt"/>
              </a:rPr>
              <a:t>An estimated </a:t>
            </a:r>
            <a:r>
              <a:rPr lang="en-GB" b="1" i="0" u="none" strike="noStrike" dirty="0">
                <a:solidFill>
                  <a:srgbClr val="0096FF"/>
                </a:solidFill>
                <a:effectLst/>
                <a:latin typeface="+mn-lt"/>
                <a:hlinkClick r:id="rId3"/>
              </a:rPr>
              <a:t>40% of students experience</a:t>
            </a:r>
            <a:r>
              <a:rPr lang="en-GB" b="0" i="0" dirty="0">
                <a:solidFill>
                  <a:srgbClr val="575757"/>
                </a:solidFill>
                <a:effectLst/>
                <a:latin typeface="+mn-lt"/>
              </a:rPr>
              <a:t> some form of test anxiety, from mild to severe, throughout their academic career. The causes vary, from acute situational causes like lack of preparation or high-pressure testing situations, to mental and emotional causes, like fear of failure, poor test history, low self-esteem, or viewing grades as a reflection of self worth.</a:t>
            </a:r>
          </a:p>
          <a:p>
            <a:pPr algn="l"/>
            <a:r>
              <a:rPr lang="en-GB" b="0" i="0" dirty="0">
                <a:solidFill>
                  <a:srgbClr val="575757"/>
                </a:solidFill>
                <a:effectLst/>
                <a:latin typeface="+mn-lt"/>
              </a:rPr>
              <a:t>The </a:t>
            </a:r>
            <a:r>
              <a:rPr lang="en-GB" b="1" i="0" u="none" strike="noStrike" dirty="0">
                <a:solidFill>
                  <a:srgbClr val="0096FF"/>
                </a:solidFill>
                <a:effectLst/>
                <a:latin typeface="+mn-lt"/>
                <a:hlinkClick r:id="rId4"/>
              </a:rPr>
              <a:t>symptoms of test anxiety</a:t>
            </a:r>
            <a:r>
              <a:rPr lang="en-GB" b="0" i="0" dirty="0">
                <a:solidFill>
                  <a:srgbClr val="575757"/>
                </a:solidFill>
                <a:effectLst/>
                <a:latin typeface="+mn-lt"/>
              </a:rPr>
              <a:t> likewise vary widely from physical symptoms like headache and rapid heartbeat to emotional symptoms like fear and depression. These can occur acutely or for days or weeks before a test.</a:t>
            </a:r>
          </a:p>
          <a:p>
            <a:pPr algn="l"/>
            <a:r>
              <a:rPr lang="en-GB" b="0" i="0" dirty="0">
                <a:solidFill>
                  <a:srgbClr val="575757"/>
                </a:solidFill>
                <a:effectLst/>
                <a:latin typeface="+mn-lt"/>
              </a:rPr>
              <a:t>Some of the most troubling and impactful symptoms are the behavioural and cognitive symptoms like difficulty concentrating and blanking out on answers to the test despite thorough preparation, because they create a negative feedback loop of poor test results that lead to more test anxiety. In some cases, test anxiety can become so severe that students will drop out of school in order to avoid failing a test. In some students, behavioural symptoms like substance abuse or self-harm can cause even greater issues.</a:t>
            </a:r>
          </a:p>
          <a:p>
            <a:endParaRPr lang="en-GB" dirty="0">
              <a:latin typeface="+mn-lt"/>
            </a:endParaRPr>
          </a:p>
          <a:p>
            <a:r>
              <a:rPr lang="en-GB" dirty="0">
                <a:latin typeface="+mn-lt"/>
              </a:rPr>
              <a:t>Stress can be a good thing as well as a bad thing. When we are a little stressed that can actually help us lay down memories during the learning phase. When it comes to exam time however, that same stress hormone can prevent us from recalling those memories. 
As the cortisol, or worse still adrenaline, floods our brain the rational, higher thinking parts of our brain shut down and we are left with the survival mode bits. </a:t>
            </a:r>
          </a:p>
          <a:p>
            <a:r>
              <a:rPr lang="en-GB" dirty="0">
                <a:latin typeface="+mn-lt"/>
              </a:rPr>
              <a:t>So what can help? </a:t>
            </a:r>
          </a:p>
          <a:p>
            <a:endParaRPr lang="en-GB" dirty="0">
              <a:latin typeface="+mn-lt"/>
            </a:endParaRPr>
          </a:p>
          <a:p>
            <a:pPr marL="0" lvl="0" indent="0" algn="l" rtl="0">
              <a:spcBef>
                <a:spcPts val="0"/>
              </a:spcBef>
              <a:spcAft>
                <a:spcPts val="0"/>
              </a:spcAft>
              <a:buNone/>
            </a:pPr>
            <a:endParaRPr dirty="0">
              <a:latin typeface="+mn-l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Simply put, we can talk to our learners. Revision aside, the more they know the easier it is for them to overcome. </a:t>
            </a:r>
          </a:p>
        </p:txBody>
      </p:sp>
    </p:spTree>
    <p:extLst>
      <p:ext uri="{BB962C8B-B14F-4D97-AF65-F5344CB8AC3E}">
        <p14:creationId xmlns:p14="http://schemas.microsoft.com/office/powerpoint/2010/main" val="3368751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t>Breathing techniques – slow in, longer out – wakes the parasympathetic nervous system up and this calms and slows bodily functions down and reduces cortisol levels. </a:t>
            </a:r>
          </a:p>
          <a:p>
            <a:endParaRPr lang="en-GB" dirty="0"/>
          </a:p>
          <a:p>
            <a:r>
              <a:rPr lang="en-GB" dirty="0"/>
              <a:t>Students can use a self-fulfilling prophecy to their advantage. If they think they can’t then they won’t be able to. What we tell ourselves, and what others tell us, become true. So keep telling them that they can. (and make sure they are telling themselves that they can too!) </a:t>
            </a:r>
          </a:p>
          <a:p>
            <a:endParaRPr lang="en-GB" dirty="0"/>
          </a:p>
          <a:p>
            <a:r>
              <a:rPr lang="en-GB" dirty="0"/>
              <a:t>Poor sleep and a poor diet also lead to increased levels of stress hormones. Use your college’s wellbeing materials to support them. </a:t>
            </a:r>
          </a:p>
          <a:p>
            <a:endParaRPr lang="en-GB" dirty="0"/>
          </a:p>
          <a:p>
            <a:r>
              <a:rPr lang="en-GB" dirty="0"/>
              <a:t>Take the students to the room they will be sitting the exam in, hopefully when it is set up. Allow them to become familiar with the environment. Show them where they’ll sit, where the nearest toilet is etc</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l"/>
            <a:r>
              <a:rPr lang="en-GB" b="1" i="0" dirty="0">
                <a:solidFill>
                  <a:srgbClr val="003C46"/>
                </a:solidFill>
                <a:effectLst/>
                <a:latin typeface="+mn-lt"/>
              </a:rPr>
              <a:t>Discussion</a:t>
            </a:r>
          </a:p>
          <a:p>
            <a:pPr algn="l"/>
            <a:r>
              <a:rPr lang="en-GB" b="0" i="0" dirty="0">
                <a:solidFill>
                  <a:srgbClr val="575757"/>
                </a:solidFill>
                <a:effectLst/>
                <a:latin typeface="+mn-lt"/>
              </a:rPr>
              <a:t>Part of anxiety is often a sense of isolation, a belief that everyone else has everything under control. Discuss with your students the prevalence of test anxiety and help to destigmatize it. Odds are at least a third of your students will have some experience with test anxiety and many may not realize how common that is. Naming and discussing the anxiety can help to dispel its power.</a:t>
            </a:r>
          </a:p>
          <a:p>
            <a:pPr algn="l"/>
            <a:r>
              <a:rPr lang="en-GB" b="1" i="0" dirty="0">
                <a:solidFill>
                  <a:srgbClr val="003C46"/>
                </a:solidFill>
                <a:effectLst/>
                <a:latin typeface="+mn-lt"/>
              </a:rPr>
              <a:t>Partnership</a:t>
            </a:r>
          </a:p>
          <a:p>
            <a:pPr algn="l"/>
            <a:r>
              <a:rPr lang="en-GB" b="0" i="0" dirty="0">
                <a:solidFill>
                  <a:srgbClr val="575757"/>
                </a:solidFill>
                <a:effectLst/>
                <a:latin typeface="+mn-lt"/>
              </a:rPr>
              <a:t>Students can view assessments as challenges or trials, with their instructor as their adversary. Make it clear that you are your students’ partner and guide in their education, not their foe. Offer to support students as they prepare for assessments. Sometimes the simple act of explaining the purpose of an assessment, which can seem obvious to the instructor, can help students </a:t>
            </a:r>
            <a:r>
              <a:rPr lang="en-GB" b="0" i="0" u="none" strike="noStrike" dirty="0">
                <a:solidFill>
                  <a:srgbClr val="0096FF"/>
                </a:solidFill>
                <a:effectLst/>
                <a:latin typeface="+mn-lt"/>
                <a:hlinkClick r:id="rId3"/>
              </a:rPr>
              <a:t>reframe the assessment</a:t>
            </a:r>
            <a:r>
              <a:rPr lang="en-GB" b="0" i="0" dirty="0">
                <a:solidFill>
                  <a:srgbClr val="575757"/>
                </a:solidFill>
                <a:effectLst/>
                <a:latin typeface="+mn-lt"/>
              </a:rPr>
              <a:t> and their attitude toward it.</a:t>
            </a:r>
          </a:p>
          <a:p>
            <a:pPr algn="l"/>
            <a:r>
              <a:rPr lang="en-GB" b="1" i="0" dirty="0">
                <a:solidFill>
                  <a:srgbClr val="003C46"/>
                </a:solidFill>
                <a:effectLst/>
                <a:latin typeface="+mn-lt"/>
              </a:rPr>
              <a:t>Flexibility</a:t>
            </a:r>
          </a:p>
          <a:p>
            <a:pPr algn="l"/>
            <a:r>
              <a:rPr lang="en-GB" b="0" i="0" dirty="0">
                <a:solidFill>
                  <a:srgbClr val="575757"/>
                </a:solidFill>
                <a:effectLst/>
                <a:latin typeface="+mn-lt"/>
              </a:rPr>
              <a:t>Often, instructors lean heavily on student disability services to support students with diagnosed test anxiety, but often those resources are overburdened or difficult to navigate, only heightening the experience of anxiety. If possible, work with your students individually to see if simple accommodations in the classroom can help, as opposed to burdening the students with solving the problems on their own. </a:t>
            </a:r>
          </a:p>
          <a:p>
            <a:pPr algn="l"/>
            <a:r>
              <a:rPr lang="en-GB" b="1" i="0" dirty="0">
                <a:solidFill>
                  <a:srgbClr val="003C46"/>
                </a:solidFill>
                <a:effectLst/>
                <a:latin typeface="+mn-lt"/>
              </a:rPr>
              <a:t>Transparency</a:t>
            </a:r>
          </a:p>
          <a:p>
            <a:pPr algn="l"/>
            <a:r>
              <a:rPr lang="en-GB" b="0" i="0" dirty="0">
                <a:solidFill>
                  <a:srgbClr val="575757"/>
                </a:solidFill>
                <a:effectLst/>
                <a:latin typeface="+mn-lt"/>
              </a:rPr>
              <a:t>Discuss the format of in-class and online assessments in advance, especially prior to the first assessment of the semester. If possible, offer a preview of the exam, either using past years’ exams or sample questions. Often, knowing what to expect can help alleviate test anxiety. You can even offer a low- or no-stakes practice exam. </a:t>
            </a:r>
          </a:p>
          <a:p>
            <a:pPr algn="l"/>
            <a:r>
              <a:rPr lang="en-GB" b="1" i="0" dirty="0">
                <a:solidFill>
                  <a:srgbClr val="003C46"/>
                </a:solidFill>
                <a:effectLst/>
                <a:latin typeface="+mn-lt"/>
              </a:rPr>
              <a:t>Perspective</a:t>
            </a:r>
          </a:p>
          <a:p>
            <a:pPr algn="l"/>
            <a:r>
              <a:rPr lang="en-GB" b="0" i="0" dirty="0">
                <a:solidFill>
                  <a:srgbClr val="575757"/>
                </a:solidFill>
                <a:effectLst/>
                <a:latin typeface="+mn-lt"/>
              </a:rPr>
              <a:t>Studies have shown that perception has a marked impact on test anxiety, with perceived difficulty and test consequences leading to </a:t>
            </a:r>
            <a:r>
              <a:rPr lang="en-GB" b="0" i="0" u="none" strike="noStrike" dirty="0">
                <a:solidFill>
                  <a:srgbClr val="0096FF"/>
                </a:solidFill>
                <a:effectLst/>
                <a:latin typeface="+mn-lt"/>
                <a:hlinkClick r:id="rId4"/>
              </a:rPr>
              <a:t>higher test anxiety.</a:t>
            </a:r>
            <a:r>
              <a:rPr lang="en-GB" b="0" i="0" dirty="0">
                <a:solidFill>
                  <a:srgbClr val="575757"/>
                </a:solidFill>
                <a:effectLst/>
                <a:latin typeface="+mn-lt"/>
              </a:rPr>
              <a:t> Instructors can help by promoting a supportive academic environment generally, and creating a classroom culture focused on growth and learning. Reinforce the idea that assessments are meant to do just that: assess students’ knowledge, not to punish any knowledge gaps. Test anxiety can result from a skewed perspective, like a belief that the exam is “make-or-break” and that their future hinges on a given test. Getting proper perspective can help students stay clear-headed.</a:t>
            </a:r>
          </a:p>
          <a:p>
            <a:pPr algn="l"/>
            <a:r>
              <a:rPr lang="en-GB" b="1" i="0" dirty="0">
                <a:solidFill>
                  <a:srgbClr val="003C46"/>
                </a:solidFill>
                <a:effectLst/>
                <a:latin typeface="+mn-lt"/>
              </a:rPr>
              <a:t>Preparation</a:t>
            </a:r>
          </a:p>
          <a:p>
            <a:pPr algn="l"/>
            <a:r>
              <a:rPr lang="en-GB" b="0" i="0" dirty="0">
                <a:solidFill>
                  <a:srgbClr val="575757"/>
                </a:solidFill>
                <a:effectLst/>
                <a:latin typeface="+mn-lt"/>
              </a:rPr>
              <a:t>Set aside some time early in the semester to discuss test preparation. Discuss creating a study plan and maintaining a healthy perspective. Emphasize the importance of holistic preparation: encourage students to focus on their physical and mental health in addition to studying the material. Getting a good night’s rest and a healthy breakfast support success, as does regular exercise and hydration. Sometimes, going to bed on time is more important than one last cram session, assuming your students followed their study plan. </a:t>
            </a:r>
          </a:p>
          <a:p>
            <a:pPr algn="l"/>
            <a:r>
              <a:rPr lang="en-GB" b="0" i="0" dirty="0" err="1">
                <a:solidFill>
                  <a:srgbClr val="575757"/>
                </a:solidFill>
                <a:effectLst/>
                <a:latin typeface="+mn-lt"/>
              </a:rPr>
              <a:t>Familarity</a:t>
            </a:r>
            <a:r>
              <a:rPr lang="en-GB" b="0" i="0" dirty="0">
                <a:solidFill>
                  <a:srgbClr val="575757"/>
                </a:solidFill>
                <a:effectLst/>
                <a:latin typeface="+mn-lt"/>
              </a:rPr>
              <a:t> with the exam method – paper or PC and with the environment – take them to the exam hall or computer room they will be in, let them get familiar with it. </a:t>
            </a:r>
          </a:p>
          <a:p>
            <a:endParaRPr lang="en-GB" dirty="0">
              <a:latin typeface="+mn-lt"/>
            </a:endParaRPr>
          </a:p>
        </p:txBody>
      </p:sp>
    </p:spTree>
    <p:extLst>
      <p:ext uri="{BB962C8B-B14F-4D97-AF65-F5344CB8AC3E}">
        <p14:creationId xmlns:p14="http://schemas.microsoft.com/office/powerpoint/2010/main" val="1382155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225" y="742950"/>
            <a:ext cx="4487400" cy="31281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6600" b="1">
                <a:latin typeface="+mj-lt"/>
                <a:ea typeface="Oswald" panose="020B0604020202020204" pitchFamily="2" charset="0"/>
                <a:cs typeface="Oswald" panose="020B0604020202020204" pitchFamily="2" charset="0"/>
                <a:sym typeface="Oswal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713225" y="3777100"/>
            <a:ext cx="3012600" cy="633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800">
                <a:solidFill>
                  <a:schemeClr val="dk1"/>
                </a:solidFill>
                <a:latin typeface="+mn-lt"/>
                <a:ea typeface="Oswald" panose="020B0604020202020204" pitchFamily="2" charset="0"/>
                <a:cs typeface="Oswald" panose="020B0604020202020204" pitchFamily="2" charset="0"/>
                <a:sym typeface="DM San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 name="Google Shape;11;p2"/>
          <p:cNvSpPr/>
          <p:nvPr/>
        </p:nvSpPr>
        <p:spPr>
          <a:xfrm>
            <a:off x="4457700"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2606625"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5400000">
            <a:off x="8277225" y="-253589"/>
            <a:ext cx="203100" cy="1116376"/>
            <a:chOff x="-485775" y="1233324"/>
            <a:chExt cx="203100" cy="1116376"/>
          </a:xfrm>
        </p:grpSpPr>
        <p:sp>
          <p:nvSpPr>
            <p:cNvPr id="14" name="Google Shape;14;p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3">
  <p:cSld name="CUSTOM_17">
    <p:spTree>
      <p:nvGrpSpPr>
        <p:cNvPr id="1" name="Shape 728"/>
        <p:cNvGrpSpPr/>
        <p:nvPr/>
      </p:nvGrpSpPr>
      <p:grpSpPr>
        <a:xfrm>
          <a:off x="0" y="0"/>
          <a:ext cx="0" cy="0"/>
          <a:chOff x="0" y="0"/>
          <a:chExt cx="0" cy="0"/>
        </a:xfrm>
      </p:grpSpPr>
      <p:sp>
        <p:nvSpPr>
          <p:cNvPr id="729" name="Google Shape;729;p30"/>
          <p:cNvSpPr/>
          <p:nvPr/>
        </p:nvSpPr>
        <p:spPr>
          <a:xfrm>
            <a:off x="5860313"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0"/>
          <p:cNvSpPr/>
          <p:nvPr/>
        </p:nvSpPr>
        <p:spPr>
          <a:xfrm>
            <a:off x="7561988"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1" name="Google Shape;731;p30"/>
          <p:cNvGrpSpPr/>
          <p:nvPr/>
        </p:nvGrpSpPr>
        <p:grpSpPr>
          <a:xfrm rot="10800000">
            <a:off x="8651138" y="908461"/>
            <a:ext cx="203100" cy="1116376"/>
            <a:chOff x="-485775" y="1233324"/>
            <a:chExt cx="203100" cy="1116376"/>
          </a:xfrm>
        </p:grpSpPr>
        <p:sp>
          <p:nvSpPr>
            <p:cNvPr id="732" name="Google Shape;732;p30"/>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0"/>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0"/>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0"/>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0"/>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0"/>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0"/>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0"/>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0"/>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0"/>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2" name="Google Shape;742;p30"/>
          <p:cNvSpPr/>
          <p:nvPr/>
        </p:nvSpPr>
        <p:spPr>
          <a:xfrm>
            <a:off x="152400" y="3524250"/>
            <a:ext cx="1418100" cy="1418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418"/>
        <p:cNvGrpSpPr/>
        <p:nvPr/>
      </p:nvGrpSpPr>
      <p:grpSpPr>
        <a:xfrm>
          <a:off x="0" y="0"/>
          <a:ext cx="0" cy="0"/>
          <a:chOff x="0" y="0"/>
          <a:chExt cx="0" cy="0"/>
        </a:xfrm>
      </p:grpSpPr>
      <p:sp>
        <p:nvSpPr>
          <p:cNvPr id="419" name="Google Shape;419;p19"/>
          <p:cNvSpPr txBox="1">
            <a:spLocks noGrp="1"/>
          </p:cNvSpPr>
          <p:nvPr>
            <p:ph type="subTitle" idx="1"/>
          </p:nvPr>
        </p:nvSpPr>
        <p:spPr>
          <a:xfrm>
            <a:off x="720000" y="3077723"/>
            <a:ext cx="3155400" cy="1189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atin typeface="+mn-lt"/>
                <a:ea typeface="Roboto" panose="02000000000000000000" pitchFamily="2" charset="0"/>
                <a:cs typeface="Roboto" panose="02000000000000000000" pitchFamily="2" charset="0"/>
              </a:defRPr>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a:endParaRPr dirty="0"/>
          </a:p>
        </p:txBody>
      </p:sp>
      <p:sp>
        <p:nvSpPr>
          <p:cNvPr id="420" name="Google Shape;420;p19"/>
          <p:cNvSpPr txBox="1">
            <a:spLocks noGrp="1"/>
          </p:cNvSpPr>
          <p:nvPr>
            <p:ph type="title"/>
          </p:nvPr>
        </p:nvSpPr>
        <p:spPr>
          <a:xfrm>
            <a:off x="720000" y="1764900"/>
            <a:ext cx="2901600" cy="13128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sz="2400" b="1">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1" name="Google Shape;421;p19"/>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422" name="Google Shape;422;p19"/>
          <p:cNvGrpSpPr/>
          <p:nvPr/>
        </p:nvGrpSpPr>
        <p:grpSpPr>
          <a:xfrm rot="5400000">
            <a:off x="990600" y="4319424"/>
            <a:ext cx="203100" cy="1116376"/>
            <a:chOff x="-485775" y="1233324"/>
            <a:chExt cx="203100" cy="1116376"/>
          </a:xfrm>
        </p:grpSpPr>
        <p:sp>
          <p:nvSpPr>
            <p:cNvPr id="423" name="Google Shape;423;p1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225257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487"/>
        <p:cNvGrpSpPr/>
        <p:nvPr/>
      </p:nvGrpSpPr>
      <p:grpSpPr>
        <a:xfrm>
          <a:off x="0" y="0"/>
          <a:ext cx="0" cy="0"/>
          <a:chOff x="0" y="0"/>
          <a:chExt cx="0" cy="0"/>
        </a:xfrm>
      </p:grpSpPr>
      <p:sp>
        <p:nvSpPr>
          <p:cNvPr id="488" name="Google Shape;488;p22"/>
          <p:cNvSpPr txBox="1">
            <a:spLocks noGrp="1"/>
          </p:cNvSpPr>
          <p:nvPr>
            <p:ph type="title"/>
          </p:nvPr>
        </p:nvSpPr>
        <p:spPr>
          <a:xfrm>
            <a:off x="937626"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89" name="Google Shape;489;p22"/>
          <p:cNvSpPr txBox="1">
            <a:spLocks noGrp="1"/>
          </p:cNvSpPr>
          <p:nvPr>
            <p:ph type="subTitle" idx="1"/>
          </p:nvPr>
        </p:nvSpPr>
        <p:spPr>
          <a:xfrm>
            <a:off x="93770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0" name="Google Shape;490;p22"/>
          <p:cNvSpPr txBox="1">
            <a:spLocks noGrp="1"/>
          </p:cNvSpPr>
          <p:nvPr>
            <p:ph type="title" idx="2"/>
          </p:nvPr>
        </p:nvSpPr>
        <p:spPr>
          <a:xfrm>
            <a:off x="3484347"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1" name="Google Shape;491;p22"/>
          <p:cNvSpPr txBox="1">
            <a:spLocks noGrp="1"/>
          </p:cNvSpPr>
          <p:nvPr>
            <p:ph type="subTitle" idx="3"/>
          </p:nvPr>
        </p:nvSpPr>
        <p:spPr>
          <a:xfrm>
            <a:off x="348442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2" name="Google Shape;492;p22"/>
          <p:cNvSpPr txBox="1">
            <a:spLocks noGrp="1"/>
          </p:cNvSpPr>
          <p:nvPr>
            <p:ph type="title" idx="4"/>
          </p:nvPr>
        </p:nvSpPr>
        <p:spPr>
          <a:xfrm>
            <a:off x="6031074"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3" name="Google Shape;493;p22"/>
          <p:cNvSpPr txBox="1">
            <a:spLocks noGrp="1"/>
          </p:cNvSpPr>
          <p:nvPr>
            <p:ph type="subTitle" idx="5"/>
          </p:nvPr>
        </p:nvSpPr>
        <p:spPr>
          <a:xfrm>
            <a:off x="6031147"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4" name="Google Shape;494;p22"/>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95" name="Google Shape;495;p22"/>
          <p:cNvSpPr/>
          <p:nvPr/>
        </p:nvSpPr>
        <p:spPr>
          <a:xfrm>
            <a:off x="-952500" y="-10677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2"/>
          <p:cNvSpPr/>
          <p:nvPr/>
        </p:nvSpPr>
        <p:spPr>
          <a:xfrm>
            <a:off x="7826325" y="41434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 name="Google Shape;497;p22"/>
          <p:cNvGrpSpPr/>
          <p:nvPr/>
        </p:nvGrpSpPr>
        <p:grpSpPr>
          <a:xfrm>
            <a:off x="228600" y="3757449"/>
            <a:ext cx="203100" cy="1116376"/>
            <a:chOff x="-485775" y="1233324"/>
            <a:chExt cx="203100" cy="1116376"/>
          </a:xfrm>
        </p:grpSpPr>
        <p:sp>
          <p:nvSpPr>
            <p:cNvPr id="498" name="Google Shape;498;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 name="Google Shape;508;p22"/>
          <p:cNvGrpSpPr/>
          <p:nvPr/>
        </p:nvGrpSpPr>
        <p:grpSpPr>
          <a:xfrm rot="5400000">
            <a:off x="8277225" y="-253589"/>
            <a:ext cx="203100" cy="1116376"/>
            <a:chOff x="-485775" y="1233324"/>
            <a:chExt cx="203100" cy="1116376"/>
          </a:xfrm>
        </p:grpSpPr>
        <p:sp>
          <p:nvSpPr>
            <p:cNvPr id="509" name="Google Shape;509;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304259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20000" y="2455650"/>
            <a:ext cx="34233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000">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720000" y="1299725"/>
            <a:ext cx="1509000" cy="1043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0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7" name="Google Shape;27;p3"/>
          <p:cNvSpPr txBox="1">
            <a:spLocks noGrp="1"/>
          </p:cNvSpPr>
          <p:nvPr>
            <p:ph type="subTitle" idx="1"/>
          </p:nvPr>
        </p:nvSpPr>
        <p:spPr>
          <a:xfrm>
            <a:off x="720000" y="3208375"/>
            <a:ext cx="27282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atin typeface="+mn-lt"/>
                <a:ea typeface="Roboto" panose="02000000000000000000" pitchFamily="2" charset="0"/>
                <a:cs typeface="Roboto" panose="02000000000000000000" pitchFamily="2" charset="0"/>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grpSp>
        <p:nvGrpSpPr>
          <p:cNvPr id="28" name="Google Shape;28;p3"/>
          <p:cNvGrpSpPr/>
          <p:nvPr/>
        </p:nvGrpSpPr>
        <p:grpSpPr>
          <a:xfrm>
            <a:off x="228600" y="507724"/>
            <a:ext cx="203100" cy="1116376"/>
            <a:chOff x="-485775" y="1233324"/>
            <a:chExt cx="203100" cy="1116376"/>
          </a:xfrm>
        </p:grpSpPr>
        <p:sp>
          <p:nvSpPr>
            <p:cNvPr id="29" name="Google Shape;29;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3"/>
          <p:cNvSpPr/>
          <p:nvPr/>
        </p:nvSpPr>
        <p:spPr>
          <a:xfrm>
            <a:off x="1421738" y="-11812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40;p3"/>
          <p:cNvGrpSpPr/>
          <p:nvPr/>
        </p:nvGrpSpPr>
        <p:grpSpPr>
          <a:xfrm rot="5400000">
            <a:off x="990600" y="4319424"/>
            <a:ext cx="203100" cy="1116376"/>
            <a:chOff x="-485775" y="1233324"/>
            <a:chExt cx="203100" cy="1116376"/>
          </a:xfrm>
        </p:grpSpPr>
        <p:sp>
          <p:nvSpPr>
            <p:cNvPr id="41" name="Google Shape;41;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31"/>
        <p:cNvGrpSpPr/>
        <p:nvPr/>
      </p:nvGrpSpPr>
      <p:grpSpPr>
        <a:xfrm>
          <a:off x="0" y="0"/>
          <a:ext cx="0" cy="0"/>
          <a:chOff x="0" y="0"/>
          <a:chExt cx="0" cy="0"/>
        </a:xfrm>
      </p:grpSpPr>
      <p:sp>
        <p:nvSpPr>
          <p:cNvPr id="132" name="Google Shape;132;p7"/>
          <p:cNvSpPr txBox="1">
            <a:spLocks noGrp="1"/>
          </p:cNvSpPr>
          <p:nvPr>
            <p:ph type="body" idx="1"/>
          </p:nvPr>
        </p:nvSpPr>
        <p:spPr>
          <a:xfrm>
            <a:off x="720000" y="1843250"/>
            <a:ext cx="4423500" cy="2616600"/>
          </a:xfrm>
          <a:prstGeom prst="rect">
            <a:avLst/>
          </a:prstGeom>
        </p:spPr>
        <p:txBody>
          <a:bodyPr spcFirstLastPara="1" wrap="square" lIns="91425" tIns="91425" rIns="91425" bIns="91425" anchor="ctr" anchorCtr="0">
            <a:noAutofit/>
          </a:bodyPr>
          <a:lstStyle>
            <a:lvl1pPr marL="457200" lvl="0" indent="-330200" rtl="0">
              <a:lnSpc>
                <a:spcPct val="100000"/>
              </a:lnSpc>
              <a:spcBef>
                <a:spcPts val="0"/>
              </a:spcBef>
              <a:spcAft>
                <a:spcPts val="0"/>
              </a:spcAft>
              <a:buSzPts val="1600"/>
              <a:buChar char="●"/>
              <a:defRPr>
                <a:latin typeface="+mn-lt"/>
                <a:ea typeface="Roboto" panose="02000000000000000000" pitchFamily="2" charset="0"/>
                <a:cs typeface="Roboto" panose="02000000000000000000" pitchFamily="2" charset="0"/>
              </a:defRPr>
            </a:lvl1pPr>
            <a:lvl2pPr marL="914400" lvl="1" indent="-330200" rtl="0">
              <a:lnSpc>
                <a:spcPct val="100000"/>
              </a:lnSpc>
              <a:spcBef>
                <a:spcPts val="0"/>
              </a:spcBef>
              <a:spcAft>
                <a:spcPts val="0"/>
              </a:spcAft>
              <a:buSzPts val="1600"/>
              <a:buChar char="○"/>
              <a:defRPr/>
            </a:lvl2pPr>
            <a:lvl3pPr marL="1371600" lvl="2" indent="-330200" rtl="0">
              <a:lnSpc>
                <a:spcPct val="100000"/>
              </a:lnSpc>
              <a:spcBef>
                <a:spcPts val="1600"/>
              </a:spcBef>
              <a:spcAft>
                <a:spcPts val="0"/>
              </a:spcAft>
              <a:buSzPts val="1600"/>
              <a:buChar char="■"/>
              <a:defRPr/>
            </a:lvl3pPr>
            <a:lvl4pPr marL="1828800" lvl="3" indent="-330200" rtl="0">
              <a:lnSpc>
                <a:spcPct val="100000"/>
              </a:lnSpc>
              <a:spcBef>
                <a:spcPts val="1600"/>
              </a:spcBef>
              <a:spcAft>
                <a:spcPts val="0"/>
              </a:spcAft>
              <a:buSzPts val="1600"/>
              <a:buChar char="●"/>
              <a:defRPr/>
            </a:lvl4pPr>
            <a:lvl5pPr marL="2286000" lvl="4" indent="-330200" rtl="0">
              <a:lnSpc>
                <a:spcPct val="100000"/>
              </a:lnSpc>
              <a:spcBef>
                <a:spcPts val="1600"/>
              </a:spcBef>
              <a:spcAft>
                <a:spcPts val="0"/>
              </a:spcAft>
              <a:buSzPts val="1600"/>
              <a:buChar char="○"/>
              <a:defRPr/>
            </a:lvl5pPr>
            <a:lvl6pPr marL="2743200" lvl="5" indent="-330200" rtl="0">
              <a:lnSpc>
                <a:spcPct val="100000"/>
              </a:lnSpc>
              <a:spcBef>
                <a:spcPts val="1600"/>
              </a:spcBef>
              <a:spcAft>
                <a:spcPts val="0"/>
              </a:spcAft>
              <a:buSzPts val="1600"/>
              <a:buChar char="■"/>
              <a:defRPr/>
            </a:lvl6pPr>
            <a:lvl7pPr marL="3200400" lvl="6" indent="-330200" rtl="0">
              <a:lnSpc>
                <a:spcPct val="100000"/>
              </a:lnSpc>
              <a:spcBef>
                <a:spcPts val="1600"/>
              </a:spcBef>
              <a:spcAft>
                <a:spcPts val="0"/>
              </a:spcAft>
              <a:buSzPts val="1600"/>
              <a:buChar char="●"/>
              <a:defRPr/>
            </a:lvl7pPr>
            <a:lvl8pPr marL="3657600" lvl="7" indent="-330200" rtl="0">
              <a:lnSpc>
                <a:spcPct val="100000"/>
              </a:lnSpc>
              <a:spcBef>
                <a:spcPts val="1600"/>
              </a:spcBef>
              <a:spcAft>
                <a:spcPts val="0"/>
              </a:spcAft>
              <a:buSzPts val="1600"/>
              <a:buChar char="○"/>
              <a:defRPr/>
            </a:lvl8pPr>
            <a:lvl9pPr marL="4114800" lvl="8" indent="-330200" rtl="0">
              <a:lnSpc>
                <a:spcPct val="100000"/>
              </a:lnSpc>
              <a:spcBef>
                <a:spcPts val="1600"/>
              </a:spcBef>
              <a:spcAft>
                <a:spcPts val="1600"/>
              </a:spcAft>
              <a:buSzPts val="1600"/>
              <a:buChar char="■"/>
              <a:defRPr/>
            </a:lvl9pPr>
          </a:lstStyle>
          <a:p>
            <a:endParaRPr/>
          </a:p>
        </p:txBody>
      </p:sp>
      <p:sp>
        <p:nvSpPr>
          <p:cNvPr id="133" name="Google Shape;133;p7"/>
          <p:cNvSpPr txBox="1">
            <a:spLocks noGrp="1"/>
          </p:cNvSpPr>
          <p:nvPr>
            <p:ph type="title"/>
          </p:nvPr>
        </p:nvSpPr>
        <p:spPr>
          <a:xfrm>
            <a:off x="720000" y="419812"/>
            <a:ext cx="7704000" cy="1308900"/>
          </a:xfrm>
          <a:prstGeom prst="rect">
            <a:avLst/>
          </a:prstGeom>
        </p:spPr>
        <p:txBody>
          <a:bodyPr spcFirstLastPara="1" wrap="square" lIns="91425" tIns="91425" rIns="91425" bIns="91425" anchor="ctr" anchorCtr="0">
            <a:noAutofit/>
          </a:bodyPr>
          <a:lstStyle>
            <a:lvl1pPr lvl="0" rtl="0">
              <a:lnSpc>
                <a:spcPct val="120000"/>
              </a:lnSpc>
              <a:spcBef>
                <a:spcPts val="0"/>
              </a:spcBef>
              <a:spcAft>
                <a:spcPts val="0"/>
              </a:spcAft>
              <a:buSzPts val="3600"/>
              <a:buNone/>
              <a:defRPr>
                <a:solidFill>
                  <a:srgbClr val="362F34"/>
                </a:solidFill>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4" name="Google Shape;134;p7"/>
          <p:cNvSpPr/>
          <p:nvPr/>
        </p:nvSpPr>
        <p:spPr>
          <a:xfrm>
            <a:off x="8070113" y="6797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7"/>
          <p:cNvGrpSpPr/>
          <p:nvPr/>
        </p:nvGrpSpPr>
        <p:grpSpPr>
          <a:xfrm rot="10800000">
            <a:off x="8582988" y="3635011"/>
            <a:ext cx="203100" cy="1116376"/>
            <a:chOff x="-485775" y="1233324"/>
            <a:chExt cx="203100" cy="1116376"/>
          </a:xfrm>
        </p:grpSpPr>
        <p:sp>
          <p:nvSpPr>
            <p:cNvPr id="136" name="Google Shape;136;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 name="Google Shape;146;p7"/>
          <p:cNvGrpSpPr/>
          <p:nvPr/>
        </p:nvGrpSpPr>
        <p:grpSpPr>
          <a:xfrm rot="-5400000">
            <a:off x="971550" y="4214649"/>
            <a:ext cx="203100" cy="1116376"/>
            <a:chOff x="-485775" y="1233324"/>
            <a:chExt cx="203100" cy="1116376"/>
          </a:xfrm>
        </p:grpSpPr>
        <p:sp>
          <p:nvSpPr>
            <p:cNvPr id="147" name="Google Shape;147;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CUSTOM_1">
    <p:spTree>
      <p:nvGrpSpPr>
        <p:cNvPr id="1" name="Shape 235"/>
        <p:cNvGrpSpPr/>
        <p:nvPr/>
      </p:nvGrpSpPr>
      <p:grpSpPr>
        <a:xfrm>
          <a:off x="0" y="0"/>
          <a:ext cx="0" cy="0"/>
          <a:chOff x="0" y="0"/>
          <a:chExt cx="0" cy="0"/>
        </a:xfrm>
      </p:grpSpPr>
      <p:sp>
        <p:nvSpPr>
          <p:cNvPr id="236" name="Google Shape;236;p13"/>
          <p:cNvSpPr txBox="1">
            <a:spLocks noGrp="1"/>
          </p:cNvSpPr>
          <p:nvPr>
            <p:ph type="title" hasCustomPrompt="1"/>
          </p:nvPr>
        </p:nvSpPr>
        <p:spPr>
          <a:xfrm>
            <a:off x="3639600"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7" name="Google Shape;237;p13"/>
          <p:cNvSpPr txBox="1">
            <a:spLocks noGrp="1"/>
          </p:cNvSpPr>
          <p:nvPr>
            <p:ph type="title" idx="2" hasCustomPrompt="1"/>
          </p:nvPr>
        </p:nvSpPr>
        <p:spPr>
          <a:xfrm>
            <a:off x="6144675"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8" name="Google Shape;238;p13"/>
          <p:cNvSpPr txBox="1">
            <a:spLocks noGrp="1"/>
          </p:cNvSpPr>
          <p:nvPr>
            <p:ph type="title" idx="3" hasCustomPrompt="1"/>
          </p:nvPr>
        </p:nvSpPr>
        <p:spPr>
          <a:xfrm>
            <a:off x="3639600"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9" name="Google Shape;239;p13"/>
          <p:cNvSpPr txBox="1">
            <a:spLocks noGrp="1"/>
          </p:cNvSpPr>
          <p:nvPr>
            <p:ph type="title" idx="4" hasCustomPrompt="1"/>
          </p:nvPr>
        </p:nvSpPr>
        <p:spPr>
          <a:xfrm>
            <a:off x="6144675"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0" name="Google Shape;240;p13"/>
          <p:cNvSpPr txBox="1">
            <a:spLocks noGrp="1"/>
          </p:cNvSpPr>
          <p:nvPr>
            <p:ph type="title" idx="5" hasCustomPrompt="1"/>
          </p:nvPr>
        </p:nvSpPr>
        <p:spPr>
          <a:xfrm>
            <a:off x="3639600"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1" name="Google Shape;241;p13"/>
          <p:cNvSpPr txBox="1">
            <a:spLocks noGrp="1"/>
          </p:cNvSpPr>
          <p:nvPr>
            <p:ph type="title" idx="6" hasCustomPrompt="1"/>
          </p:nvPr>
        </p:nvSpPr>
        <p:spPr>
          <a:xfrm>
            <a:off x="6144675"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2" name="Google Shape;242;p13"/>
          <p:cNvSpPr txBox="1">
            <a:spLocks noGrp="1"/>
          </p:cNvSpPr>
          <p:nvPr>
            <p:ph type="ctrTitle" idx="7"/>
          </p:nvPr>
        </p:nvSpPr>
        <p:spPr>
          <a:xfrm>
            <a:off x="3639600"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3" name="Google Shape;243;p13"/>
          <p:cNvSpPr txBox="1">
            <a:spLocks noGrp="1"/>
          </p:cNvSpPr>
          <p:nvPr>
            <p:ph type="subTitle" idx="1"/>
          </p:nvPr>
        </p:nvSpPr>
        <p:spPr>
          <a:xfrm>
            <a:off x="3639600"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4" name="Google Shape;244;p13"/>
          <p:cNvSpPr txBox="1">
            <a:spLocks noGrp="1"/>
          </p:cNvSpPr>
          <p:nvPr>
            <p:ph type="ctrTitle" idx="8"/>
          </p:nvPr>
        </p:nvSpPr>
        <p:spPr>
          <a:xfrm>
            <a:off x="6144675"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5" name="Google Shape;245;p13"/>
          <p:cNvSpPr txBox="1">
            <a:spLocks noGrp="1"/>
          </p:cNvSpPr>
          <p:nvPr>
            <p:ph type="subTitle" idx="9"/>
          </p:nvPr>
        </p:nvSpPr>
        <p:spPr>
          <a:xfrm>
            <a:off x="6144675"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6" name="Google Shape;246;p13"/>
          <p:cNvSpPr/>
          <p:nvPr/>
        </p:nvSpPr>
        <p:spPr>
          <a:xfrm>
            <a:off x="4490100" y="2753900"/>
            <a:ext cx="2525" cy="25"/>
          </a:xfrm>
          <a:custGeom>
            <a:avLst/>
            <a:gdLst/>
            <a:ahLst/>
            <a:cxnLst/>
            <a:rect l="l" t="t" r="r" b="b"/>
            <a:pathLst>
              <a:path w="101" h="1" extrusionOk="0">
                <a:moveTo>
                  <a:pt x="101" y="1"/>
                </a:moveTo>
                <a:lnTo>
                  <a:pt x="0" y="1"/>
                </a:lnTo>
                <a:lnTo>
                  <a:pt x="0" y="1"/>
                </a:lnTo>
                <a:close/>
              </a:path>
            </a:pathLst>
          </a:custGeom>
          <a:solidFill>
            <a:srgbClr val="CEF2F0"/>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247" name="Google Shape;247;p13"/>
          <p:cNvSpPr txBox="1">
            <a:spLocks noGrp="1"/>
          </p:cNvSpPr>
          <p:nvPr>
            <p:ph type="ctrTitle" idx="13"/>
          </p:nvPr>
        </p:nvSpPr>
        <p:spPr>
          <a:xfrm>
            <a:off x="3639600"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8" name="Google Shape;248;p13"/>
          <p:cNvSpPr txBox="1">
            <a:spLocks noGrp="1"/>
          </p:cNvSpPr>
          <p:nvPr>
            <p:ph type="subTitle" idx="14"/>
          </p:nvPr>
        </p:nvSpPr>
        <p:spPr>
          <a:xfrm>
            <a:off x="3639600"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49" name="Google Shape;249;p13"/>
          <p:cNvSpPr txBox="1">
            <a:spLocks noGrp="1"/>
          </p:cNvSpPr>
          <p:nvPr>
            <p:ph type="ctrTitle" idx="15"/>
          </p:nvPr>
        </p:nvSpPr>
        <p:spPr>
          <a:xfrm>
            <a:off x="6144675"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0" name="Google Shape;250;p13"/>
          <p:cNvSpPr txBox="1">
            <a:spLocks noGrp="1"/>
          </p:cNvSpPr>
          <p:nvPr>
            <p:ph type="subTitle" idx="16"/>
          </p:nvPr>
        </p:nvSpPr>
        <p:spPr>
          <a:xfrm>
            <a:off x="6144675"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1" name="Google Shape;251;p13"/>
          <p:cNvSpPr txBox="1">
            <a:spLocks noGrp="1"/>
          </p:cNvSpPr>
          <p:nvPr>
            <p:ph type="ctrTitle" idx="17"/>
          </p:nvPr>
        </p:nvSpPr>
        <p:spPr>
          <a:xfrm>
            <a:off x="3639600"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2" name="Google Shape;252;p13"/>
          <p:cNvSpPr txBox="1">
            <a:spLocks noGrp="1"/>
          </p:cNvSpPr>
          <p:nvPr>
            <p:ph type="subTitle" idx="18"/>
          </p:nvPr>
        </p:nvSpPr>
        <p:spPr>
          <a:xfrm>
            <a:off x="3639600"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53" name="Google Shape;253;p13"/>
          <p:cNvSpPr txBox="1">
            <a:spLocks noGrp="1"/>
          </p:cNvSpPr>
          <p:nvPr>
            <p:ph type="ctrTitle" idx="19"/>
          </p:nvPr>
        </p:nvSpPr>
        <p:spPr>
          <a:xfrm>
            <a:off x="6144675"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4" name="Google Shape;254;p13"/>
          <p:cNvSpPr txBox="1">
            <a:spLocks noGrp="1"/>
          </p:cNvSpPr>
          <p:nvPr>
            <p:ph type="subTitle" idx="20"/>
          </p:nvPr>
        </p:nvSpPr>
        <p:spPr>
          <a:xfrm>
            <a:off x="6144675"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5" name="Google Shape;255;p13"/>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a:latin typeface="+mj-l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56" name="Google Shape;256;p13"/>
          <p:cNvSpPr/>
          <p:nvPr/>
        </p:nvSpPr>
        <p:spPr>
          <a:xfrm flipH="1">
            <a:off x="932588"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3"/>
          <p:cNvSpPr/>
          <p:nvPr/>
        </p:nvSpPr>
        <p:spPr>
          <a:xfrm flipH="1">
            <a:off x="-769087"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3"/>
          <p:cNvGrpSpPr/>
          <p:nvPr/>
        </p:nvGrpSpPr>
        <p:grpSpPr>
          <a:xfrm rot="-5400000" flipH="1">
            <a:off x="8187713" y="4272661"/>
            <a:ext cx="203100" cy="1116376"/>
            <a:chOff x="-485775" y="1233324"/>
            <a:chExt cx="203100" cy="1116376"/>
          </a:xfrm>
        </p:grpSpPr>
        <p:sp>
          <p:nvSpPr>
            <p:cNvPr id="259" name="Google Shape;259;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9" name="Google Shape;269;p13"/>
          <p:cNvGrpSpPr/>
          <p:nvPr/>
        </p:nvGrpSpPr>
        <p:grpSpPr>
          <a:xfrm rot="10800000" flipH="1">
            <a:off x="167663" y="908461"/>
            <a:ext cx="203100" cy="1116376"/>
            <a:chOff x="-485775" y="1233324"/>
            <a:chExt cx="203100" cy="1116376"/>
          </a:xfrm>
        </p:grpSpPr>
        <p:sp>
          <p:nvSpPr>
            <p:cNvPr id="270" name="Google Shape;270;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anks">
  <p:cSld name="CUSTOM">
    <p:spTree>
      <p:nvGrpSpPr>
        <p:cNvPr id="1" name="Shape 623"/>
        <p:cNvGrpSpPr/>
        <p:nvPr/>
      </p:nvGrpSpPr>
      <p:grpSpPr>
        <a:xfrm>
          <a:off x="0" y="0"/>
          <a:ext cx="0" cy="0"/>
          <a:chOff x="0" y="0"/>
          <a:chExt cx="0" cy="0"/>
        </a:xfrm>
      </p:grpSpPr>
      <p:sp>
        <p:nvSpPr>
          <p:cNvPr id="624" name="Google Shape;624;p26"/>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lvl1pPr lvl="0" algn="r" rtl="0">
              <a:spcBef>
                <a:spcPts val="0"/>
              </a:spcBef>
              <a:spcAft>
                <a:spcPts val="0"/>
              </a:spcAft>
              <a:buSzPts val="5200"/>
              <a:buNone/>
              <a:defRPr sz="6600" b="1">
                <a:latin typeface="+mj-lt"/>
                <a:ea typeface="Oswald"/>
                <a:cs typeface="Oswald"/>
                <a:sym typeface="Oswald"/>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625" name="Google Shape;625;p26"/>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800"/>
              <a:buNone/>
              <a:defRPr>
                <a:solidFill>
                  <a:schemeClr val="dk1"/>
                </a:solidFill>
                <a:latin typeface="+mn-lt"/>
                <a:ea typeface="DM Sans"/>
                <a:cs typeface="DM Sans"/>
                <a:sym typeface="DM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
        <p:nvSpPr>
          <p:cNvPr id="627" name="Google Shape;627;p26"/>
          <p:cNvSpPr/>
          <p:nvPr/>
        </p:nvSpPr>
        <p:spPr>
          <a:xfrm flipH="1">
            <a:off x="7981950" y="4107450"/>
            <a:ext cx="1905000" cy="1905000"/>
          </a:xfrm>
          <a:prstGeom prst="donut">
            <a:avLst>
              <a:gd name="adj" fmla="val 1738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6"/>
          <p:cNvSpPr/>
          <p:nvPr/>
        </p:nvSpPr>
        <p:spPr>
          <a:xfrm flipH="1">
            <a:off x="808475" y="-1236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6"/>
          <p:cNvSpPr/>
          <p:nvPr/>
        </p:nvSpPr>
        <p:spPr>
          <a:xfrm flipH="1">
            <a:off x="-1096687" y="18845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0" name="Google Shape;630;p26"/>
          <p:cNvGrpSpPr/>
          <p:nvPr/>
        </p:nvGrpSpPr>
        <p:grpSpPr>
          <a:xfrm flipH="1">
            <a:off x="2713363" y="1495636"/>
            <a:ext cx="203100" cy="1116376"/>
            <a:chOff x="-485775" y="1233324"/>
            <a:chExt cx="203100" cy="1116376"/>
          </a:xfrm>
        </p:grpSpPr>
        <p:sp>
          <p:nvSpPr>
            <p:cNvPr id="631" name="Google Shape;631;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1" name="Google Shape;641;p26"/>
          <p:cNvGrpSpPr/>
          <p:nvPr/>
        </p:nvGrpSpPr>
        <p:grpSpPr>
          <a:xfrm rot="5400000">
            <a:off x="7664950" y="-263114"/>
            <a:ext cx="203100" cy="1116376"/>
            <a:chOff x="-485775" y="1233324"/>
            <a:chExt cx="203100" cy="1116376"/>
          </a:xfrm>
        </p:grpSpPr>
        <p:sp>
          <p:nvSpPr>
            <p:cNvPr id="642" name="Google Shape;642;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p:cSld name="CUSTOM_14">
    <p:spTree>
      <p:nvGrpSpPr>
        <p:cNvPr id="1" name="Shape 652"/>
        <p:cNvGrpSpPr/>
        <p:nvPr/>
      </p:nvGrpSpPr>
      <p:grpSpPr>
        <a:xfrm>
          <a:off x="0" y="0"/>
          <a:ext cx="0" cy="0"/>
          <a:chOff x="0" y="0"/>
          <a:chExt cx="0" cy="0"/>
        </a:xfrm>
      </p:grpSpPr>
      <p:sp>
        <p:nvSpPr>
          <p:cNvPr id="653" name="Google Shape;653;p27"/>
          <p:cNvSpPr/>
          <p:nvPr/>
        </p:nvSpPr>
        <p:spPr>
          <a:xfrm rot="10800000" flipH="1">
            <a:off x="-1212900" y="29609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7"/>
          <p:cNvSpPr/>
          <p:nvPr/>
        </p:nvSpPr>
        <p:spPr>
          <a:xfrm rot="10800000">
            <a:off x="3393263" y="-13634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5" name="Google Shape;655;p27"/>
          <p:cNvGrpSpPr/>
          <p:nvPr/>
        </p:nvGrpSpPr>
        <p:grpSpPr>
          <a:xfrm rot="5400000" flipH="1">
            <a:off x="1683050" y="4289013"/>
            <a:ext cx="203100" cy="1116376"/>
            <a:chOff x="-485775" y="1233324"/>
            <a:chExt cx="203100" cy="1116376"/>
          </a:xfrm>
        </p:grpSpPr>
        <p:sp>
          <p:nvSpPr>
            <p:cNvPr id="656" name="Google Shape;656;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6" name="Google Shape;666;p27"/>
          <p:cNvSpPr/>
          <p:nvPr/>
        </p:nvSpPr>
        <p:spPr>
          <a:xfrm rot="10800000" flipH="1">
            <a:off x="7427100" y="3398200"/>
            <a:ext cx="2669400" cy="2669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7" name="Google Shape;667;p27"/>
          <p:cNvGrpSpPr/>
          <p:nvPr/>
        </p:nvGrpSpPr>
        <p:grpSpPr>
          <a:xfrm rot="10800000" flipH="1">
            <a:off x="8607725" y="1898238"/>
            <a:ext cx="203100" cy="1116376"/>
            <a:chOff x="-485775" y="1233324"/>
            <a:chExt cx="203100" cy="1116376"/>
          </a:xfrm>
        </p:grpSpPr>
        <p:sp>
          <p:nvSpPr>
            <p:cNvPr id="668" name="Google Shape;668;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1">
  <p:cSld name="CUSTOM_15">
    <p:spTree>
      <p:nvGrpSpPr>
        <p:cNvPr id="1" name="Shape 678"/>
        <p:cNvGrpSpPr/>
        <p:nvPr/>
      </p:nvGrpSpPr>
      <p:grpSpPr>
        <a:xfrm>
          <a:off x="0" y="0"/>
          <a:ext cx="0" cy="0"/>
          <a:chOff x="0" y="0"/>
          <a:chExt cx="0" cy="0"/>
        </a:xfrm>
      </p:grpSpPr>
      <p:sp>
        <p:nvSpPr>
          <p:cNvPr id="679" name="Google Shape;679;p28"/>
          <p:cNvSpPr/>
          <p:nvPr/>
        </p:nvSpPr>
        <p:spPr>
          <a:xfrm>
            <a:off x="6059438"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8"/>
          <p:cNvSpPr/>
          <p:nvPr/>
        </p:nvSpPr>
        <p:spPr>
          <a:xfrm>
            <a:off x="855563"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1" name="Google Shape;681;p28"/>
          <p:cNvGrpSpPr/>
          <p:nvPr/>
        </p:nvGrpSpPr>
        <p:grpSpPr>
          <a:xfrm>
            <a:off x="311925" y="324161"/>
            <a:ext cx="203100" cy="1116376"/>
            <a:chOff x="-485775" y="1233324"/>
            <a:chExt cx="203100" cy="1116376"/>
          </a:xfrm>
        </p:grpSpPr>
        <p:sp>
          <p:nvSpPr>
            <p:cNvPr id="682" name="Google Shape;682;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 name="Google Shape;692;p28"/>
          <p:cNvGrpSpPr/>
          <p:nvPr/>
        </p:nvGrpSpPr>
        <p:grpSpPr>
          <a:xfrm flipH="1">
            <a:off x="8555251" y="3757449"/>
            <a:ext cx="203100" cy="1116376"/>
            <a:chOff x="-485775" y="1233324"/>
            <a:chExt cx="203100" cy="1116376"/>
          </a:xfrm>
        </p:grpSpPr>
        <p:sp>
          <p:nvSpPr>
            <p:cNvPr id="693" name="Google Shape;693;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2">
  <p:cSld name="CUSTOM_16">
    <p:spTree>
      <p:nvGrpSpPr>
        <p:cNvPr id="1" name="Shape 703"/>
        <p:cNvGrpSpPr/>
        <p:nvPr/>
      </p:nvGrpSpPr>
      <p:grpSpPr>
        <a:xfrm>
          <a:off x="0" y="0"/>
          <a:ext cx="0" cy="0"/>
          <a:chOff x="0" y="0"/>
          <a:chExt cx="0" cy="0"/>
        </a:xfrm>
      </p:grpSpPr>
      <p:sp>
        <p:nvSpPr>
          <p:cNvPr id="704" name="Google Shape;704;p29"/>
          <p:cNvSpPr/>
          <p:nvPr/>
        </p:nvSpPr>
        <p:spPr>
          <a:xfrm>
            <a:off x="8212088" y="3241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9"/>
          <p:cNvSpPr/>
          <p:nvPr/>
        </p:nvSpPr>
        <p:spPr>
          <a:xfrm>
            <a:off x="-1297087" y="22193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6" name="Google Shape;706;p29"/>
          <p:cNvGrpSpPr/>
          <p:nvPr/>
        </p:nvGrpSpPr>
        <p:grpSpPr>
          <a:xfrm rot="5400000">
            <a:off x="653587" y="-274582"/>
            <a:ext cx="203100" cy="1116376"/>
            <a:chOff x="-485775" y="1233324"/>
            <a:chExt cx="203100" cy="1116376"/>
          </a:xfrm>
        </p:grpSpPr>
        <p:sp>
          <p:nvSpPr>
            <p:cNvPr id="707" name="Google Shape;707;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 name="Google Shape;717;p29"/>
          <p:cNvGrpSpPr/>
          <p:nvPr/>
        </p:nvGrpSpPr>
        <p:grpSpPr>
          <a:xfrm rot="-5400000" flipH="1">
            <a:off x="8287313" y="4301706"/>
            <a:ext cx="203100" cy="1116376"/>
            <a:chOff x="-485775" y="1233324"/>
            <a:chExt cx="203100" cy="1116376"/>
          </a:xfrm>
        </p:grpSpPr>
        <p:sp>
          <p:nvSpPr>
            <p:cNvPr id="718" name="Google Shape;718;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Oswald"/>
              <a:buNone/>
              <a:defRPr sz="3500" b="1">
                <a:solidFill>
                  <a:schemeClr val="dk1"/>
                </a:solidFill>
                <a:latin typeface="Oswald"/>
                <a:ea typeface="Oswald"/>
                <a:cs typeface="Oswald"/>
                <a:sym typeface="Oswal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1pPr>
            <a:lvl2pPr marL="914400" lvl="1"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2pPr>
            <a:lvl3pPr marL="1371600" lvl="2"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3pPr>
            <a:lvl4pPr marL="1828800" lvl="3"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4pPr>
            <a:lvl5pPr marL="2286000" lvl="4"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5pPr>
            <a:lvl6pPr marL="2743200" lvl="5"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6pPr>
            <a:lvl7pPr marL="3200400" lvl="6"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7pPr>
            <a:lvl8pPr marL="3657600" lvl="7"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8pPr>
            <a:lvl9pPr marL="4114800" lvl="8"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3" r:id="rId3"/>
    <p:sldLayoutId id="2147483658" r:id="rId4"/>
    <p:sldLayoutId id="2147483659" r:id="rId5"/>
    <p:sldLayoutId id="2147483672" r:id="rId6"/>
    <p:sldLayoutId id="2147483673" r:id="rId7"/>
    <p:sldLayoutId id="2147483674" r:id="rId8"/>
    <p:sldLayoutId id="2147483675" r:id="rId9"/>
    <p:sldLayoutId id="2147483676" r:id="rId10"/>
    <p:sldLayoutId id="2147483679" r:id="rId11"/>
    <p:sldLayoutId id="214748368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Roboto" panose="02000000000000000000" pitchFamily="2" charset="0"/>
          <a:cs typeface="Roboto" panose="020000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microsoft.com/office/2007/relationships/hdphoto" Target="../media/hdphoto6.wdp"/></Relationships>
</file>

<file path=ppt/slides/_rels/slide15.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microsoft.com/office/2007/relationships/hdphoto" Target="../media/hdphoto8.wdp"/><Relationship Id="rId5" Type="http://schemas.openxmlformats.org/officeDocument/2006/relationships/image" Target="../media/image34.png"/><Relationship Id="rId10" Type="http://schemas.microsoft.com/office/2007/relationships/hdphoto" Target="../media/hdphoto10.wdp"/><Relationship Id="rId4" Type="http://schemas.microsoft.com/office/2007/relationships/hdphoto" Target="../media/hdphoto7.wdp"/><Relationship Id="rId9" Type="http://schemas.openxmlformats.org/officeDocument/2006/relationships/image" Target="../media/image3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zjlhpy6ezIc" TargetMode="External"/><Relationship Id="rId2" Type="http://schemas.openxmlformats.org/officeDocument/2006/relationships/slideLayout" Target="../slideLayouts/slideLayout3.xml"/><Relationship Id="rId1" Type="http://schemas.openxmlformats.org/officeDocument/2006/relationships/video" Target="https://www.youtube.com/embed/zjlhpy6ezIc?feature=oembed" TargetMode="Externa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 Id="rId14" Type="http://schemas.openxmlformats.org/officeDocument/2006/relationships/image" Target="../media/image1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Shape 750"/>
        <p:cNvGrpSpPr/>
        <p:nvPr/>
      </p:nvGrpSpPr>
      <p:grpSpPr>
        <a:xfrm>
          <a:off x="0" y="0"/>
          <a:ext cx="0" cy="0"/>
          <a:chOff x="0" y="0"/>
          <a:chExt cx="0" cy="0"/>
        </a:xfrm>
      </p:grpSpPr>
      <p:sp>
        <p:nvSpPr>
          <p:cNvPr id="751" name="Google Shape;751;p33"/>
          <p:cNvSpPr txBox="1">
            <a:spLocks noGrp="1"/>
          </p:cNvSpPr>
          <p:nvPr>
            <p:ph type="ctrTitle"/>
          </p:nvPr>
        </p:nvSpPr>
        <p:spPr>
          <a:xfrm>
            <a:off x="713225" y="742950"/>
            <a:ext cx="5313502" cy="253104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5400" dirty="0"/>
              <a:t>STAYING THE COURSE</a:t>
            </a:r>
          </a:p>
        </p:txBody>
      </p:sp>
      <p:sp>
        <p:nvSpPr>
          <p:cNvPr id="752" name="Google Shape;752;p33"/>
          <p:cNvSpPr txBox="1">
            <a:spLocks noGrp="1"/>
          </p:cNvSpPr>
          <p:nvPr>
            <p:ph type="subTitle" idx="1"/>
          </p:nvPr>
        </p:nvSpPr>
        <p:spPr>
          <a:xfrm>
            <a:off x="713225" y="3312962"/>
            <a:ext cx="3012600" cy="63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February/March</a:t>
            </a:r>
            <a:endParaRPr dirty="0"/>
          </a:p>
        </p:txBody>
      </p:sp>
      <p:sp>
        <p:nvSpPr>
          <p:cNvPr id="753" name="Google Shape;753;p33"/>
          <p:cNvSpPr/>
          <p:nvPr/>
        </p:nvSpPr>
        <p:spPr>
          <a:xfrm>
            <a:off x="4934407" y="1894821"/>
            <a:ext cx="3949500" cy="394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6" name="Google Shape;756;p33"/>
          <p:cNvGrpSpPr/>
          <p:nvPr/>
        </p:nvGrpSpPr>
        <p:grpSpPr>
          <a:xfrm>
            <a:off x="4495800" y="3224049"/>
            <a:ext cx="203100" cy="1116376"/>
            <a:chOff x="-485775" y="1233324"/>
            <a:chExt cx="203100" cy="1116376"/>
          </a:xfrm>
        </p:grpSpPr>
        <p:sp>
          <p:nvSpPr>
            <p:cNvPr id="757" name="Google Shape;757;p3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a:extLst>
              <a:ext uri="{FF2B5EF4-FFF2-40B4-BE49-F238E27FC236}">
                <a16:creationId xmlns:a16="http://schemas.microsoft.com/office/drawing/2014/main" id="{5DBE69BB-0553-400A-9C97-496DE6E723F3}"/>
              </a:ext>
            </a:extLst>
          </p:cNvPr>
          <p:cNvSpPr/>
          <p:nvPr/>
        </p:nvSpPr>
        <p:spPr>
          <a:xfrm>
            <a:off x="0" y="0"/>
            <a:ext cx="2833255" cy="539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mj-lt"/>
              </a:rPr>
              <a:t>STAFF EDITION</a:t>
            </a:r>
          </a:p>
        </p:txBody>
      </p:sp>
      <p:pic>
        <p:nvPicPr>
          <p:cNvPr id="5" name="Picture 4">
            <a:extLst>
              <a:ext uri="{FF2B5EF4-FFF2-40B4-BE49-F238E27FC236}">
                <a16:creationId xmlns:a16="http://schemas.microsoft.com/office/drawing/2014/main" id="{360AA1AC-7E8A-40A8-9D9E-E041C1FDF39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00600" y="1732915"/>
            <a:ext cx="4261207" cy="2826245"/>
          </a:xfrm>
          <a:prstGeom prst="rect">
            <a:avLst/>
          </a:prstGeom>
        </p:spPr>
      </p:pic>
      <p:sp>
        <p:nvSpPr>
          <p:cNvPr id="755" name="Google Shape;755;p33"/>
          <p:cNvSpPr/>
          <p:nvPr/>
        </p:nvSpPr>
        <p:spPr>
          <a:xfrm>
            <a:off x="7077356" y="523382"/>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3" name="Google Shape;1133;p47"/>
          <p:cNvSpPr txBox="1">
            <a:spLocks noGrp="1"/>
          </p:cNvSpPr>
          <p:nvPr>
            <p:ph type="title"/>
          </p:nvPr>
        </p:nvSpPr>
        <p:spPr>
          <a:xfrm>
            <a:off x="720000" y="1759269"/>
            <a:ext cx="2485537" cy="648944"/>
          </a:xfrm>
          <a:prstGeom prst="rect">
            <a:avLst/>
          </a:prstGeom>
        </p:spPr>
        <p:txBody>
          <a:bodyPr spcFirstLastPara="1" wrap="square" lIns="91425" tIns="91425" rIns="91425" bIns="91425" anchor="ctr" anchorCtr="0">
            <a:noAutofit/>
          </a:bodyPr>
          <a:lstStyle/>
          <a:p>
            <a:r>
              <a:rPr lang="en-GB" sz="3600" dirty="0">
                <a:solidFill>
                  <a:schemeClr val="bg2"/>
                </a:solidFill>
              </a:rPr>
              <a:t>ACTIVITY IDEAS</a:t>
            </a:r>
            <a:endParaRPr lang="en-GB" sz="3600" dirty="0"/>
          </a:p>
        </p:txBody>
      </p:sp>
      <p:sp>
        <p:nvSpPr>
          <p:cNvPr id="13" name="TextBox 12">
            <a:extLst>
              <a:ext uri="{FF2B5EF4-FFF2-40B4-BE49-F238E27FC236}">
                <a16:creationId xmlns:a16="http://schemas.microsoft.com/office/drawing/2014/main" id="{3DC1E5B6-774D-4280-8235-9A81E7E371EF}"/>
              </a:ext>
            </a:extLst>
          </p:cNvPr>
          <p:cNvSpPr txBox="1"/>
          <p:nvPr/>
        </p:nvSpPr>
        <p:spPr>
          <a:xfrm>
            <a:off x="720000" y="2571750"/>
            <a:ext cx="4156257" cy="369332"/>
          </a:xfrm>
          <a:prstGeom prst="rect">
            <a:avLst/>
          </a:prstGeom>
          <a:noFill/>
        </p:spPr>
        <p:txBody>
          <a:bodyPr wrap="square">
            <a:spAutoFit/>
          </a:bodyPr>
          <a:lstStyle/>
          <a:p>
            <a:pPr>
              <a:buClr>
                <a:schemeClr val="bg2"/>
              </a:buClr>
            </a:pPr>
            <a:r>
              <a:rPr lang="en-GB" sz="1800" kern="1200" dirty="0">
                <a:latin typeface="+mn-lt"/>
              </a:rPr>
              <a:t>Tried and tested ideas</a:t>
            </a:r>
          </a:p>
        </p:txBody>
      </p:sp>
      <p:graphicFrame>
        <p:nvGraphicFramePr>
          <p:cNvPr id="5" name="Content Placeholder 2">
            <a:extLst>
              <a:ext uri="{FF2B5EF4-FFF2-40B4-BE49-F238E27FC236}">
                <a16:creationId xmlns:a16="http://schemas.microsoft.com/office/drawing/2014/main" id="{CA245C4D-AA32-4483-9A18-BBC9874EAC4A}"/>
              </a:ext>
            </a:extLst>
          </p:cNvPr>
          <p:cNvGraphicFramePr>
            <a:graphicFrameLocks/>
          </p:cNvGraphicFramePr>
          <p:nvPr>
            <p:extLst>
              <p:ext uri="{D42A27DB-BD31-4B8C-83A1-F6EECF244321}">
                <p14:modId xmlns:p14="http://schemas.microsoft.com/office/powerpoint/2010/main" val="413273648"/>
              </p:ext>
            </p:extLst>
          </p:nvPr>
        </p:nvGraphicFramePr>
        <p:xfrm>
          <a:off x="3626778" y="587563"/>
          <a:ext cx="5432974" cy="39683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77098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4143300" y="1921727"/>
            <a:ext cx="4838774" cy="4838774"/>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181531"/>
            <a:ext cx="4057732" cy="648944"/>
          </a:xfrm>
          <a:prstGeom prst="rect">
            <a:avLst/>
          </a:prstGeom>
        </p:spPr>
        <p:txBody>
          <a:bodyPr spcFirstLastPara="1" wrap="square" lIns="91425" tIns="91425" rIns="91425" bIns="91425" anchor="ctr" anchorCtr="0">
            <a:noAutofit/>
          </a:bodyPr>
          <a:lstStyle/>
          <a:p>
            <a:r>
              <a:rPr lang="en-GB" sz="3600" dirty="0">
                <a:solidFill>
                  <a:schemeClr val="bg2"/>
                </a:solidFill>
              </a:rPr>
              <a:t>DISCUSS</a:t>
            </a:r>
            <a:endParaRPr lang="en-GB" sz="3600" dirty="0"/>
          </a:p>
        </p:txBody>
      </p:sp>
      <p:sp>
        <p:nvSpPr>
          <p:cNvPr id="13" name="TextBox 12">
            <a:extLst>
              <a:ext uri="{FF2B5EF4-FFF2-40B4-BE49-F238E27FC236}">
                <a16:creationId xmlns:a16="http://schemas.microsoft.com/office/drawing/2014/main" id="{3DC1E5B6-774D-4280-8235-9A81E7E371EF}"/>
              </a:ext>
            </a:extLst>
          </p:cNvPr>
          <p:cNvSpPr txBox="1"/>
          <p:nvPr/>
        </p:nvSpPr>
        <p:spPr>
          <a:xfrm>
            <a:off x="720000" y="1887557"/>
            <a:ext cx="3333117" cy="646331"/>
          </a:xfrm>
          <a:prstGeom prst="rect">
            <a:avLst/>
          </a:prstGeom>
          <a:noFill/>
        </p:spPr>
        <p:txBody>
          <a:bodyPr wrap="square">
            <a:spAutoFit/>
          </a:bodyPr>
          <a:lstStyle/>
          <a:p>
            <a:pPr marL="285750" indent="-285750">
              <a:buClr>
                <a:schemeClr val="bg2"/>
              </a:buClr>
              <a:buFont typeface="Arial" panose="020B0604020202020204" pitchFamily="34" charset="0"/>
              <a:buChar char="•"/>
            </a:pPr>
            <a:r>
              <a:rPr lang="en-GB" sz="1800" kern="1200" dirty="0">
                <a:latin typeface="+mn-lt"/>
              </a:rPr>
              <a:t>Why do they leave at Easter? </a:t>
            </a:r>
          </a:p>
        </p:txBody>
      </p:sp>
      <p:sp>
        <p:nvSpPr>
          <p:cNvPr id="1138" name="Google Shape;1138;p47"/>
          <p:cNvSpPr/>
          <p:nvPr/>
        </p:nvSpPr>
        <p:spPr>
          <a:xfrm>
            <a:off x="6431350" y="334203"/>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descr="A white rabbit with a black background&#10;&#10;Description automatically generated with medium confidence">
            <a:extLst>
              <a:ext uri="{FF2B5EF4-FFF2-40B4-BE49-F238E27FC236}">
                <a16:creationId xmlns:a16="http://schemas.microsoft.com/office/drawing/2014/main" id="{E58EBF85-1E41-4203-81B4-9F14A5FB9513}"/>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4143300" y="1181531"/>
            <a:ext cx="3811112" cy="3961969"/>
          </a:xfrm>
          <a:prstGeom prst="rect">
            <a:avLst/>
          </a:prstGeom>
        </p:spPr>
      </p:pic>
    </p:spTree>
    <p:extLst>
      <p:ext uri="{BB962C8B-B14F-4D97-AF65-F5344CB8AC3E}">
        <p14:creationId xmlns:p14="http://schemas.microsoft.com/office/powerpoint/2010/main" val="35146938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20000" y="1360967"/>
            <a:ext cx="3040014" cy="2320545"/>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TIPS</a:t>
            </a:r>
            <a:br>
              <a:rPr lang="en-GB" sz="3600" dirty="0"/>
            </a:br>
            <a:r>
              <a:rPr lang="en-GB" sz="3200" dirty="0"/>
              <a:t>How can we keep them? </a:t>
            </a:r>
            <a:endParaRPr sz="3600" dirty="0"/>
          </a:p>
        </p:txBody>
      </p:sp>
      <p:graphicFrame>
        <p:nvGraphicFramePr>
          <p:cNvPr id="19" name="Content Placeholder 2">
            <a:extLst>
              <a:ext uri="{FF2B5EF4-FFF2-40B4-BE49-F238E27FC236}">
                <a16:creationId xmlns:a16="http://schemas.microsoft.com/office/drawing/2014/main" id="{BE41D338-1613-4A3B-9AD7-E8B75B3EE88C}"/>
              </a:ext>
            </a:extLst>
          </p:cNvPr>
          <p:cNvGraphicFramePr>
            <a:graphicFrameLocks/>
          </p:cNvGraphicFramePr>
          <p:nvPr>
            <p:extLst>
              <p:ext uri="{D42A27DB-BD31-4B8C-83A1-F6EECF244321}">
                <p14:modId xmlns:p14="http://schemas.microsoft.com/office/powerpoint/2010/main" val="3468426845"/>
              </p:ext>
            </p:extLst>
          </p:nvPr>
        </p:nvGraphicFramePr>
        <p:xfrm>
          <a:off x="4023360" y="328773"/>
          <a:ext cx="4786580" cy="45822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54408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4143300" y="1921727"/>
            <a:ext cx="4838774" cy="4838774"/>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181530"/>
            <a:ext cx="4057732" cy="1519319"/>
          </a:xfrm>
          <a:prstGeom prst="rect">
            <a:avLst/>
          </a:prstGeom>
        </p:spPr>
        <p:txBody>
          <a:bodyPr spcFirstLastPara="1" wrap="square" lIns="91425" tIns="91425" rIns="91425" bIns="91425" anchor="ctr" anchorCtr="0">
            <a:noAutofit/>
          </a:bodyPr>
          <a:lstStyle/>
          <a:p>
            <a:r>
              <a:rPr lang="en-GB" sz="3600" dirty="0">
                <a:solidFill>
                  <a:schemeClr val="bg2"/>
                </a:solidFill>
              </a:rPr>
              <a:t>DISCUSS</a:t>
            </a:r>
            <a:br>
              <a:rPr lang="en-GB" sz="3600" dirty="0">
                <a:solidFill>
                  <a:schemeClr val="bg2"/>
                </a:solidFill>
              </a:rPr>
            </a:br>
            <a:r>
              <a:rPr lang="en-GB" sz="3600" dirty="0">
                <a:solidFill>
                  <a:schemeClr val="tx1"/>
                </a:solidFill>
              </a:rPr>
              <a:t>Anything else? </a:t>
            </a:r>
          </a:p>
        </p:txBody>
      </p:sp>
      <p:sp>
        <p:nvSpPr>
          <p:cNvPr id="13" name="TextBox 12">
            <a:extLst>
              <a:ext uri="{FF2B5EF4-FFF2-40B4-BE49-F238E27FC236}">
                <a16:creationId xmlns:a16="http://schemas.microsoft.com/office/drawing/2014/main" id="{3DC1E5B6-774D-4280-8235-9A81E7E371EF}"/>
              </a:ext>
            </a:extLst>
          </p:cNvPr>
          <p:cNvSpPr txBox="1"/>
          <p:nvPr/>
        </p:nvSpPr>
        <p:spPr>
          <a:xfrm>
            <a:off x="720000" y="2700850"/>
            <a:ext cx="3333117" cy="923330"/>
          </a:xfrm>
          <a:prstGeom prst="rect">
            <a:avLst/>
          </a:prstGeom>
          <a:noFill/>
        </p:spPr>
        <p:txBody>
          <a:bodyPr wrap="square">
            <a:spAutoFit/>
          </a:bodyPr>
          <a:lstStyle/>
          <a:p>
            <a:pPr marL="285750" indent="-285750">
              <a:buClr>
                <a:schemeClr val="bg2"/>
              </a:buClr>
              <a:buFont typeface="Arial" panose="020B0604020202020204" pitchFamily="34" charset="0"/>
              <a:buChar char="•"/>
            </a:pPr>
            <a:r>
              <a:rPr lang="en-GB" sz="1800" kern="1200" dirty="0">
                <a:latin typeface="+mn-lt"/>
              </a:rPr>
              <a:t>Anything missed, other issues around this topic you’d like to discuss? </a:t>
            </a:r>
          </a:p>
        </p:txBody>
      </p:sp>
      <p:sp>
        <p:nvSpPr>
          <p:cNvPr id="1138" name="Google Shape;1138;p47"/>
          <p:cNvSpPr/>
          <p:nvPr/>
        </p:nvSpPr>
        <p:spPr>
          <a:xfrm>
            <a:off x="7325202" y="912512"/>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a:extLst>
              <a:ext uri="{FF2B5EF4-FFF2-40B4-BE49-F238E27FC236}">
                <a16:creationId xmlns:a16="http://schemas.microsoft.com/office/drawing/2014/main" id="{632D4E51-4776-447E-8820-EB8B8CB42A43}"/>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rcRect/>
          <a:stretch/>
        </p:blipFill>
        <p:spPr>
          <a:xfrm>
            <a:off x="3537064" y="0"/>
            <a:ext cx="4886936" cy="5143499"/>
          </a:xfrm>
          <a:prstGeom prst="rect">
            <a:avLst/>
          </a:prstGeom>
        </p:spPr>
      </p:pic>
    </p:spTree>
    <p:extLst>
      <p:ext uri="{BB962C8B-B14F-4D97-AF65-F5344CB8AC3E}">
        <p14:creationId xmlns:p14="http://schemas.microsoft.com/office/powerpoint/2010/main" val="3598490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TAKEAWAY</a:t>
            </a:r>
          </a:p>
        </p:txBody>
      </p:sp>
      <p:sp>
        <p:nvSpPr>
          <p:cNvPr id="831" name="Google Shape;831;p38"/>
          <p:cNvSpPr txBox="1">
            <a:spLocks noGrp="1"/>
          </p:cNvSpPr>
          <p:nvPr>
            <p:ph type="subTitle" idx="1"/>
          </p:nvPr>
        </p:nvSpPr>
        <p:spPr>
          <a:xfrm>
            <a:off x="719999" y="2233487"/>
            <a:ext cx="3474965" cy="203373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What are you going to try? </a:t>
            </a:r>
          </a:p>
        </p:txBody>
      </p:sp>
      <p:sp>
        <p:nvSpPr>
          <p:cNvPr id="832" name="Google Shape;832;p38"/>
          <p:cNvSpPr txBox="1">
            <a:spLocks noGrp="1"/>
          </p:cNvSpPr>
          <p:nvPr>
            <p:ph type="title"/>
          </p:nvPr>
        </p:nvSpPr>
        <p:spPr>
          <a:xfrm>
            <a:off x="719999" y="1268631"/>
            <a:ext cx="4603367" cy="49637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Commit to trying at least one thing. </a:t>
            </a: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descr="A picture containing food, paper, dish&#10;&#10;Description automatically generated">
            <a:extLst>
              <a:ext uri="{FF2B5EF4-FFF2-40B4-BE49-F238E27FC236}">
                <a16:creationId xmlns:a16="http://schemas.microsoft.com/office/drawing/2014/main" id="{C501A859-3001-44D1-ABC0-F07AD1D73FF1}"/>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4826135" y="1132146"/>
            <a:ext cx="3353818" cy="335381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73"/>
        <p:cNvGrpSpPr/>
        <p:nvPr/>
      </p:nvGrpSpPr>
      <p:grpSpPr>
        <a:xfrm>
          <a:off x="0" y="0"/>
          <a:ext cx="0" cy="0"/>
          <a:chOff x="0" y="0"/>
          <a:chExt cx="0" cy="0"/>
        </a:xfrm>
      </p:grpSpPr>
      <p:pic>
        <p:nvPicPr>
          <p:cNvPr id="17" name="Google Shape;754;p33">
            <a:extLst>
              <a:ext uri="{FF2B5EF4-FFF2-40B4-BE49-F238E27FC236}">
                <a16:creationId xmlns:a16="http://schemas.microsoft.com/office/drawing/2014/main" id="{21E486D4-AFF9-494F-AA0C-6E6AB08A0CF8}"/>
              </a:ext>
            </a:extLst>
          </p:cNvPr>
          <p:cNvPicPr preferRelativeResize="0"/>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1233377" y="934868"/>
            <a:ext cx="6322828" cy="4208632"/>
          </a:xfrm>
          <a:prstGeom prst="rect">
            <a:avLst/>
          </a:prstGeom>
          <a:noFill/>
          <a:ln>
            <a:noFill/>
          </a:ln>
        </p:spPr>
      </p:pic>
      <p:sp>
        <p:nvSpPr>
          <p:cNvPr id="1774" name="Google Shape;1774;p68"/>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dirty="0"/>
              <a:t>THANKS!</a:t>
            </a:r>
            <a:endParaRPr dirty="0"/>
          </a:p>
        </p:txBody>
      </p:sp>
      <p:sp>
        <p:nvSpPr>
          <p:cNvPr id="1775" name="Google Shape;1775;p68"/>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GB" b="1" dirty="0"/>
              <a:t>See you next time</a:t>
            </a:r>
            <a:endParaRPr dirty="0"/>
          </a:p>
        </p:txBody>
      </p:sp>
      <p:grpSp>
        <p:nvGrpSpPr>
          <p:cNvPr id="8" name="Group 7">
            <a:extLst>
              <a:ext uri="{FF2B5EF4-FFF2-40B4-BE49-F238E27FC236}">
                <a16:creationId xmlns:a16="http://schemas.microsoft.com/office/drawing/2014/main" id="{B3BD3035-D06F-4888-A9B2-737A72E292CB}"/>
              </a:ext>
            </a:extLst>
          </p:cNvPr>
          <p:cNvGrpSpPr/>
          <p:nvPr/>
        </p:nvGrpSpPr>
        <p:grpSpPr>
          <a:xfrm>
            <a:off x="4465925" y="4196218"/>
            <a:ext cx="3239151" cy="680755"/>
            <a:chOff x="2892291" y="3412345"/>
            <a:chExt cx="4202635" cy="883244"/>
          </a:xfrm>
        </p:grpSpPr>
        <p:pic>
          <p:nvPicPr>
            <p:cNvPr id="3" name="Picture 2" descr="A picture containing text, clipart&#10;&#10;Description automatically generated">
              <a:extLst>
                <a:ext uri="{FF2B5EF4-FFF2-40B4-BE49-F238E27FC236}">
                  <a16:creationId xmlns:a16="http://schemas.microsoft.com/office/drawing/2014/main" id="{1FA07667-5A73-4D8C-AC31-E1A9CB9E90A9}"/>
                </a:ext>
              </a:extLst>
            </p:cNvPr>
            <p:cNvPicPr>
              <a:picLocks noChangeAspect="1"/>
            </p:cNvPicPr>
            <p:nvPr/>
          </p:nvPicPr>
          <p:blipFill>
            <a:blip r:embed="rId5" cstate="email">
              <a:alphaModFix amt="2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2892291" y="3412345"/>
              <a:ext cx="1219805" cy="829472"/>
            </a:xfrm>
            <a:prstGeom prst="rect">
              <a:avLst/>
            </a:prstGeom>
          </p:spPr>
        </p:pic>
        <p:pic>
          <p:nvPicPr>
            <p:cNvPr id="5" name="Picture 4" descr="A picture containing logo&#10;&#10;Description automatically generated">
              <a:extLst>
                <a:ext uri="{FF2B5EF4-FFF2-40B4-BE49-F238E27FC236}">
                  <a16:creationId xmlns:a16="http://schemas.microsoft.com/office/drawing/2014/main" id="{CB6E4521-4586-4FC8-B9B8-7975D4688632}"/>
                </a:ext>
              </a:extLst>
            </p:cNvPr>
            <p:cNvPicPr>
              <a:picLocks noChangeAspect="1"/>
            </p:cNvPicPr>
            <p:nvPr/>
          </p:nvPicPr>
          <p:blipFill>
            <a:blip r:embed="rId7" cstate="email">
              <a:alphaModFix amt="20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5879234" y="3468919"/>
              <a:ext cx="1215692" cy="826670"/>
            </a:xfrm>
            <a:prstGeom prst="rect">
              <a:avLst/>
            </a:prstGeom>
          </p:spPr>
        </p:pic>
        <p:pic>
          <p:nvPicPr>
            <p:cNvPr id="7" name="Picture 6" descr="Logo&#10;&#10;Description automatically generated">
              <a:extLst>
                <a:ext uri="{FF2B5EF4-FFF2-40B4-BE49-F238E27FC236}">
                  <a16:creationId xmlns:a16="http://schemas.microsoft.com/office/drawing/2014/main" id="{FA2204D6-BC0D-414B-A4E9-2935815468EB}"/>
                </a:ext>
              </a:extLst>
            </p:cNvPr>
            <p:cNvPicPr>
              <a:picLocks noChangeAspect="1"/>
            </p:cNvPicPr>
            <p:nvPr/>
          </p:nvPicPr>
          <p:blipFill>
            <a:blip r:embed="rId9" cstate="email">
              <a:alphaModFix amt="35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tretch>
              <a:fillRect/>
            </a:stretch>
          </p:blipFill>
          <p:spPr>
            <a:xfrm>
              <a:off x="4457157" y="3504593"/>
              <a:ext cx="1110768" cy="755322"/>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Aims</a:t>
            </a:r>
            <a:endParaRPr dirty="0"/>
          </a:p>
        </p:txBody>
      </p:sp>
      <p:sp>
        <p:nvSpPr>
          <p:cNvPr id="10" name="Subtitle 9">
            <a:extLst>
              <a:ext uri="{FF2B5EF4-FFF2-40B4-BE49-F238E27FC236}">
                <a16:creationId xmlns:a16="http://schemas.microsoft.com/office/drawing/2014/main" id="{5A167247-EF27-4768-8226-636D688009A0}"/>
              </a:ext>
            </a:extLst>
          </p:cNvPr>
          <p:cNvSpPr>
            <a:spLocks noGrp="1"/>
          </p:cNvSpPr>
          <p:nvPr>
            <p:ph type="subTitle" idx="20"/>
          </p:nvPr>
        </p:nvSpPr>
        <p:spPr>
          <a:xfrm>
            <a:off x="3514625" y="1173015"/>
            <a:ext cx="4906450" cy="2797470"/>
          </a:xfrm>
        </p:spPr>
        <p:txBody>
          <a:bodyPr/>
          <a:lstStyle/>
          <a:p>
            <a:pPr>
              <a:buClr>
                <a:schemeClr val="bg2"/>
              </a:buClr>
              <a:buFont typeface="Arial" panose="020B0604020202020204" pitchFamily="34" charset="0"/>
              <a:buChar char="•"/>
            </a:pPr>
            <a:r>
              <a:rPr lang="en-GB" sz="2000" dirty="0"/>
              <a:t>Preparing students for exams and assessments</a:t>
            </a:r>
            <a:br>
              <a:rPr lang="en-GB" sz="2000" dirty="0"/>
            </a:br>
            <a:endParaRPr lang="en-GB" sz="2000" dirty="0"/>
          </a:p>
          <a:p>
            <a:pPr>
              <a:buClr>
                <a:schemeClr val="bg2"/>
              </a:buClr>
              <a:buFont typeface="Arial" panose="020B0604020202020204" pitchFamily="34" charset="0"/>
              <a:buChar char="•"/>
            </a:pPr>
            <a:r>
              <a:rPr lang="en-GB" sz="2000" dirty="0"/>
              <a:t>Inspiring positivity, motivation and overcoming anxiety</a:t>
            </a:r>
            <a:br>
              <a:rPr lang="en-GB" sz="2000" dirty="0"/>
            </a:br>
            <a:endParaRPr lang="en-GB" sz="2000" dirty="0"/>
          </a:p>
          <a:p>
            <a:pPr>
              <a:buClr>
                <a:schemeClr val="bg2"/>
              </a:buClr>
              <a:buFont typeface="Arial" panose="020B0604020202020204" pitchFamily="34" charset="0"/>
              <a:buChar char="•"/>
            </a:pPr>
            <a:r>
              <a:rPr lang="en-GB" sz="2000" dirty="0"/>
              <a:t>Improving student retention at this point in the year</a:t>
            </a:r>
          </a:p>
          <a:p>
            <a:pPr>
              <a:buClr>
                <a:schemeClr val="bg2"/>
              </a:buClr>
              <a:buFont typeface="Arial" panose="020B0604020202020204" pitchFamily="34" charset="0"/>
              <a:buChar char="•"/>
            </a:pPr>
            <a:endParaRPr lang="en-GB"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68D6479-CDA0-4ED5-AF81-557F6E54A295}"/>
              </a:ext>
            </a:extLst>
          </p:cNvPr>
          <p:cNvSpPr txBox="1"/>
          <p:nvPr/>
        </p:nvSpPr>
        <p:spPr>
          <a:xfrm>
            <a:off x="6253716" y="4581145"/>
            <a:ext cx="1784498" cy="307777"/>
          </a:xfrm>
          <a:prstGeom prst="rect">
            <a:avLst/>
          </a:prstGeom>
          <a:noFill/>
        </p:spPr>
        <p:txBody>
          <a:bodyPr wrap="square">
            <a:spAutoFit/>
          </a:bodyPr>
          <a:lstStyle/>
          <a:p>
            <a:r>
              <a:rPr lang="en-GB" sz="1400" dirty="0">
                <a:solidFill>
                  <a:schemeClr val="bg2"/>
                </a:solidFill>
                <a:latin typeface="+mn-lt"/>
                <a:hlinkClick r:id="rId3">
                  <a:extLst>
                    <a:ext uri="{A12FA001-AC4F-418D-AE19-62706E023703}">
                      <ahyp:hlinkClr xmlns:ahyp="http://schemas.microsoft.com/office/drawing/2018/hyperlinkcolor" val="tx"/>
                    </a:ext>
                  </a:extLst>
                </a:hlinkClick>
              </a:rPr>
              <a:t>Watch on YouTube</a:t>
            </a:r>
            <a:endParaRPr lang="en-GB" sz="1400" dirty="0">
              <a:solidFill>
                <a:schemeClr val="bg2"/>
              </a:solidFill>
              <a:latin typeface="+mn-lt"/>
            </a:endParaRPr>
          </a:p>
        </p:txBody>
      </p:sp>
      <p:pic>
        <p:nvPicPr>
          <p:cNvPr id="2" name="Online Media 1" title="Staff Staying the course  Q6, Q7 and Q9">
            <a:hlinkClick r:id="" action="ppaction://media"/>
            <a:extLst>
              <a:ext uri="{FF2B5EF4-FFF2-40B4-BE49-F238E27FC236}">
                <a16:creationId xmlns:a16="http://schemas.microsoft.com/office/drawing/2014/main" id="{35A3B7C3-E026-42A6-8372-CC15E60303C0}"/>
              </a:ext>
            </a:extLst>
          </p:cNvPr>
          <p:cNvPicPr>
            <a:picLocks noRot="1" noChangeAspect="1"/>
          </p:cNvPicPr>
          <p:nvPr>
            <a:videoFile r:link="rId1"/>
          </p:nvPr>
        </p:nvPicPr>
        <p:blipFill>
          <a:blip r:embed="rId4"/>
          <a:stretch>
            <a:fillRect/>
          </a:stretch>
        </p:blipFill>
        <p:spPr>
          <a:xfrm>
            <a:off x="513584" y="357416"/>
            <a:ext cx="7188083" cy="4061267"/>
          </a:xfrm>
          <a:prstGeom prst="rect">
            <a:avLst/>
          </a:prstGeom>
          <a:ln w="127000">
            <a:solidFill>
              <a:schemeClr val="accent1"/>
            </a:solidFill>
            <a:miter lim="800000"/>
          </a:ln>
        </p:spPr>
      </p:pic>
    </p:spTree>
    <p:extLst>
      <p:ext uri="{BB962C8B-B14F-4D97-AF65-F5344CB8AC3E}">
        <p14:creationId xmlns:p14="http://schemas.microsoft.com/office/powerpoint/2010/main" val="44686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8" name="Google Shape;828;p38"/>
          <p:cNvSpPr/>
          <p:nvPr/>
        </p:nvSpPr>
        <p:spPr>
          <a:xfrm>
            <a:off x="3504600" y="4029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19999" y="376600"/>
            <a:ext cx="4508457" cy="2320545"/>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200" dirty="0"/>
              <a:t>Preparing for exams and assessments</a:t>
            </a:r>
            <a:endParaRPr sz="3600" dirty="0"/>
          </a:p>
        </p:txBody>
      </p:sp>
      <p:sp>
        <p:nvSpPr>
          <p:cNvPr id="27" name="TextBox 26">
            <a:extLst>
              <a:ext uri="{FF2B5EF4-FFF2-40B4-BE49-F238E27FC236}">
                <a16:creationId xmlns:a16="http://schemas.microsoft.com/office/drawing/2014/main" id="{A28A5E75-D679-4635-9C4C-DFBB54E200D0}"/>
              </a:ext>
            </a:extLst>
          </p:cNvPr>
          <p:cNvSpPr txBox="1"/>
          <p:nvPr/>
        </p:nvSpPr>
        <p:spPr>
          <a:xfrm>
            <a:off x="719999" y="2697145"/>
            <a:ext cx="3107722" cy="1169551"/>
          </a:xfrm>
          <a:prstGeom prst="rect">
            <a:avLst/>
          </a:prstGeom>
          <a:noFill/>
        </p:spPr>
        <p:txBody>
          <a:bodyPr wrap="square">
            <a:spAutoFit/>
          </a:bodyPr>
          <a:lstStyle/>
          <a:p>
            <a:pPr marL="457200" indent="-457200">
              <a:buClr>
                <a:schemeClr val="bg2"/>
              </a:buClr>
              <a:buFont typeface="Arial" panose="020B0604020202020204" pitchFamily="34" charset="0"/>
              <a:buChar char="•"/>
            </a:pPr>
            <a:r>
              <a:rPr lang="en-GB" dirty="0">
                <a:latin typeface="+mn-lt"/>
              </a:rPr>
              <a:t>How do you prepare your learners?</a:t>
            </a:r>
            <a:br>
              <a:rPr lang="en-GB" dirty="0">
                <a:latin typeface="+mn-lt"/>
              </a:rPr>
            </a:br>
            <a:r>
              <a:rPr lang="en-GB" dirty="0">
                <a:latin typeface="+mn-lt"/>
              </a:rPr>
              <a:t> </a:t>
            </a:r>
          </a:p>
          <a:p>
            <a:pPr marL="457200" indent="-457200">
              <a:buClr>
                <a:schemeClr val="bg2"/>
              </a:buClr>
              <a:buFont typeface="Arial" panose="020B0604020202020204" pitchFamily="34" charset="0"/>
              <a:buChar char="•"/>
            </a:pPr>
            <a:r>
              <a:rPr lang="en-GB" dirty="0">
                <a:latin typeface="+mn-lt"/>
              </a:rPr>
              <a:t>Share your favourite revision activity</a:t>
            </a:r>
          </a:p>
        </p:txBody>
      </p:sp>
      <p:sp>
        <p:nvSpPr>
          <p:cNvPr id="845" name="Google Shape;845;p38"/>
          <p:cNvSpPr/>
          <p:nvPr/>
        </p:nvSpPr>
        <p:spPr>
          <a:xfrm>
            <a:off x="7425588" y="661099"/>
            <a:ext cx="1171800" cy="1171800"/>
          </a:xfrm>
          <a:prstGeom prst="donut">
            <a:avLst>
              <a:gd name="adj" fmla="val 24938"/>
            </a:avLst>
          </a:prstGeom>
          <a:solidFill>
            <a:schemeClr val="bg2">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 name="Picture 13" descr="A picture containing person, sitting&#10;&#10;Description automatically generated">
            <a:extLst>
              <a:ext uri="{FF2B5EF4-FFF2-40B4-BE49-F238E27FC236}">
                <a16:creationId xmlns:a16="http://schemas.microsoft.com/office/drawing/2014/main" id="{6A25E8A5-3757-4336-9CD5-5ADE2E611DFA}"/>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4912760" y="742770"/>
            <a:ext cx="3359100" cy="435423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3" name="Google Shape;1133;p47"/>
          <p:cNvSpPr txBox="1">
            <a:spLocks noGrp="1"/>
          </p:cNvSpPr>
          <p:nvPr>
            <p:ph type="title"/>
          </p:nvPr>
        </p:nvSpPr>
        <p:spPr>
          <a:xfrm>
            <a:off x="720000" y="1759269"/>
            <a:ext cx="2485537" cy="648944"/>
          </a:xfrm>
          <a:prstGeom prst="rect">
            <a:avLst/>
          </a:prstGeom>
        </p:spPr>
        <p:txBody>
          <a:bodyPr spcFirstLastPara="1" wrap="square" lIns="91425" tIns="91425" rIns="91425" bIns="91425" anchor="ctr" anchorCtr="0">
            <a:noAutofit/>
          </a:bodyPr>
          <a:lstStyle/>
          <a:p>
            <a:r>
              <a:rPr lang="en-GB" sz="3600" dirty="0">
                <a:solidFill>
                  <a:schemeClr val="bg2"/>
                </a:solidFill>
              </a:rPr>
              <a:t>ACTIVITY IDEAS</a:t>
            </a:r>
            <a:endParaRPr lang="en-GB" sz="3600" dirty="0"/>
          </a:p>
        </p:txBody>
      </p:sp>
      <p:sp>
        <p:nvSpPr>
          <p:cNvPr id="13" name="TextBox 12">
            <a:extLst>
              <a:ext uri="{FF2B5EF4-FFF2-40B4-BE49-F238E27FC236}">
                <a16:creationId xmlns:a16="http://schemas.microsoft.com/office/drawing/2014/main" id="{3DC1E5B6-774D-4280-8235-9A81E7E371EF}"/>
              </a:ext>
            </a:extLst>
          </p:cNvPr>
          <p:cNvSpPr txBox="1"/>
          <p:nvPr/>
        </p:nvSpPr>
        <p:spPr>
          <a:xfrm>
            <a:off x="720000" y="2571750"/>
            <a:ext cx="4156257" cy="369332"/>
          </a:xfrm>
          <a:prstGeom prst="rect">
            <a:avLst/>
          </a:prstGeom>
          <a:noFill/>
        </p:spPr>
        <p:txBody>
          <a:bodyPr wrap="square">
            <a:spAutoFit/>
          </a:bodyPr>
          <a:lstStyle/>
          <a:p>
            <a:pPr>
              <a:buClr>
                <a:schemeClr val="bg2"/>
              </a:buClr>
            </a:pPr>
            <a:r>
              <a:rPr lang="en-GB" sz="1800" kern="1200" dirty="0">
                <a:latin typeface="+mn-lt"/>
              </a:rPr>
              <a:t>Tried and tested ideas</a:t>
            </a:r>
          </a:p>
        </p:txBody>
      </p:sp>
      <p:graphicFrame>
        <p:nvGraphicFramePr>
          <p:cNvPr id="10" name="Content Placeholder 2">
            <a:extLst>
              <a:ext uri="{FF2B5EF4-FFF2-40B4-BE49-F238E27FC236}">
                <a16:creationId xmlns:a16="http://schemas.microsoft.com/office/drawing/2014/main" id="{E4290EBA-9DED-4D2E-ADEB-F1E004D9EA87}"/>
              </a:ext>
            </a:extLst>
          </p:cNvPr>
          <p:cNvGraphicFramePr>
            <a:graphicFrameLocks/>
          </p:cNvGraphicFramePr>
          <p:nvPr>
            <p:extLst>
              <p:ext uri="{D42A27DB-BD31-4B8C-83A1-F6EECF244321}">
                <p14:modId xmlns:p14="http://schemas.microsoft.com/office/powerpoint/2010/main" val="1349447654"/>
              </p:ext>
            </p:extLst>
          </p:nvPr>
        </p:nvGraphicFramePr>
        <p:xfrm>
          <a:off x="3770616" y="143838"/>
          <a:ext cx="5157628" cy="46952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52196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8" name="Google Shape;828;p38"/>
          <p:cNvSpPr/>
          <p:nvPr/>
        </p:nvSpPr>
        <p:spPr>
          <a:xfrm>
            <a:off x="7482888" y="3449473"/>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19999" y="376600"/>
            <a:ext cx="4508457" cy="2320545"/>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200" dirty="0"/>
              <a:t>Commit to share</a:t>
            </a:r>
            <a:endParaRPr sz="3600" dirty="0"/>
          </a:p>
        </p:txBody>
      </p:sp>
      <p:sp>
        <p:nvSpPr>
          <p:cNvPr id="27" name="TextBox 26">
            <a:extLst>
              <a:ext uri="{FF2B5EF4-FFF2-40B4-BE49-F238E27FC236}">
                <a16:creationId xmlns:a16="http://schemas.microsoft.com/office/drawing/2014/main" id="{A28A5E75-D679-4635-9C4C-DFBB54E200D0}"/>
              </a:ext>
            </a:extLst>
          </p:cNvPr>
          <p:cNvSpPr txBox="1"/>
          <p:nvPr/>
        </p:nvSpPr>
        <p:spPr>
          <a:xfrm>
            <a:off x="719999" y="2513563"/>
            <a:ext cx="3107722" cy="1077218"/>
          </a:xfrm>
          <a:prstGeom prst="rect">
            <a:avLst/>
          </a:prstGeom>
          <a:noFill/>
        </p:spPr>
        <p:txBody>
          <a:bodyPr wrap="square">
            <a:spAutoFit/>
          </a:bodyPr>
          <a:lstStyle/>
          <a:p>
            <a:pPr marL="457200" indent="-457200">
              <a:buClr>
                <a:schemeClr val="bg2"/>
              </a:buClr>
              <a:buFont typeface="Arial" panose="020B0604020202020204" pitchFamily="34" charset="0"/>
              <a:buChar char="•"/>
            </a:pPr>
            <a:r>
              <a:rPr lang="en-GB" sz="1600" dirty="0">
                <a:latin typeface="+mn-lt"/>
              </a:rPr>
              <a:t>How could you share your resources with colleagues? </a:t>
            </a:r>
            <a:br>
              <a:rPr lang="en-GB" sz="1600" dirty="0">
                <a:latin typeface="+mn-lt"/>
              </a:rPr>
            </a:br>
            <a:r>
              <a:rPr lang="en-GB" sz="1600" dirty="0">
                <a:latin typeface="+mn-lt"/>
              </a:rPr>
              <a:t> </a:t>
            </a:r>
          </a:p>
          <a:p>
            <a:pPr marL="457200" indent="-457200">
              <a:buClr>
                <a:schemeClr val="bg2"/>
              </a:buClr>
              <a:buFont typeface="Arial" panose="020B0604020202020204" pitchFamily="34" charset="0"/>
              <a:buChar char="•"/>
            </a:pPr>
            <a:r>
              <a:rPr lang="en-GB" sz="1600" dirty="0">
                <a:latin typeface="+mn-lt"/>
              </a:rPr>
              <a:t>What stops you? </a:t>
            </a:r>
          </a:p>
        </p:txBody>
      </p:sp>
      <p:sp>
        <p:nvSpPr>
          <p:cNvPr id="845" name="Google Shape;845;p38"/>
          <p:cNvSpPr/>
          <p:nvPr/>
        </p:nvSpPr>
        <p:spPr>
          <a:xfrm>
            <a:off x="5734459" y="-585900"/>
            <a:ext cx="1171800" cy="1171800"/>
          </a:xfrm>
          <a:prstGeom prst="donut">
            <a:avLst>
              <a:gd name="adj" fmla="val 24938"/>
            </a:avLst>
          </a:prstGeom>
          <a:solidFill>
            <a:schemeClr val="bg2">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TextBox 18">
            <a:extLst>
              <a:ext uri="{FF2B5EF4-FFF2-40B4-BE49-F238E27FC236}">
                <a16:creationId xmlns:a16="http://schemas.microsoft.com/office/drawing/2014/main" id="{B20C6D4A-2DAB-4927-8123-4CC50D73B83E}"/>
              </a:ext>
            </a:extLst>
          </p:cNvPr>
          <p:cNvSpPr txBox="1"/>
          <p:nvPr/>
        </p:nvSpPr>
        <p:spPr>
          <a:xfrm>
            <a:off x="4441943" y="2513562"/>
            <a:ext cx="3107722" cy="1323439"/>
          </a:xfrm>
          <a:prstGeom prst="rect">
            <a:avLst/>
          </a:prstGeom>
          <a:noFill/>
        </p:spPr>
        <p:txBody>
          <a:bodyPr wrap="square">
            <a:spAutoFit/>
          </a:bodyPr>
          <a:lstStyle/>
          <a:p>
            <a:pPr marL="457200" indent="-457200">
              <a:buClr>
                <a:schemeClr val="bg2"/>
              </a:buClr>
              <a:buFont typeface="Arial" panose="020B0604020202020204" pitchFamily="34" charset="0"/>
              <a:buChar char="•"/>
            </a:pPr>
            <a:r>
              <a:rPr lang="en-GB" sz="1600" dirty="0">
                <a:latin typeface="+mn-lt"/>
              </a:rPr>
              <a:t>How can we overcome this? </a:t>
            </a:r>
            <a:br>
              <a:rPr lang="en-GB" sz="1600" dirty="0">
                <a:latin typeface="+mn-lt"/>
              </a:rPr>
            </a:br>
            <a:r>
              <a:rPr lang="en-GB" sz="1600" dirty="0">
                <a:latin typeface="+mn-lt"/>
              </a:rPr>
              <a:t> </a:t>
            </a:r>
          </a:p>
          <a:p>
            <a:pPr marL="457200" indent="-457200">
              <a:buClr>
                <a:schemeClr val="bg2"/>
              </a:buClr>
              <a:buFont typeface="Arial" panose="020B0604020202020204" pitchFamily="34" charset="0"/>
              <a:buChar char="•"/>
            </a:pPr>
            <a:r>
              <a:rPr lang="en-GB" sz="1600" dirty="0">
                <a:latin typeface="+mn-lt"/>
              </a:rPr>
              <a:t>Can you commit to sharing resources in your college? </a:t>
            </a:r>
          </a:p>
        </p:txBody>
      </p:sp>
    </p:spTree>
    <p:extLst>
      <p:ext uri="{BB962C8B-B14F-4D97-AF65-F5344CB8AC3E}">
        <p14:creationId xmlns:p14="http://schemas.microsoft.com/office/powerpoint/2010/main" val="1223707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4" y="987277"/>
            <a:ext cx="3831923" cy="3831923"/>
          </a:xfrm>
          <a:prstGeom prst="ellipse">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l="-26000" r="-47000"/>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txBox="1">
            <a:spLocks noGrp="1"/>
          </p:cNvSpPr>
          <p:nvPr>
            <p:ph type="title" idx="2"/>
          </p:nvPr>
        </p:nvSpPr>
        <p:spPr>
          <a:xfrm>
            <a:off x="720000" y="434100"/>
            <a:ext cx="6880200" cy="678774"/>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STRESS AND OUR BRAINS</a:t>
            </a:r>
          </a:p>
        </p:txBody>
      </p:sp>
      <p:sp>
        <p:nvSpPr>
          <p:cNvPr id="831" name="Google Shape;831;p38"/>
          <p:cNvSpPr txBox="1">
            <a:spLocks noGrp="1"/>
          </p:cNvSpPr>
          <p:nvPr>
            <p:ph type="subTitle" idx="1"/>
          </p:nvPr>
        </p:nvSpPr>
        <p:spPr>
          <a:xfrm>
            <a:off x="719999" y="1218474"/>
            <a:ext cx="5167093" cy="30487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Stress increases the amount of cortisol in the body</a:t>
            </a:r>
            <a:br>
              <a:rPr lang="en-GB" dirty="0"/>
            </a:br>
            <a:endParaRPr lang="en-GB" dirty="0"/>
          </a:p>
          <a:p>
            <a:pPr marL="285750" lvl="0" indent="-285750" algn="l" rtl="0">
              <a:spcBef>
                <a:spcPts val="0"/>
              </a:spcBef>
              <a:spcAft>
                <a:spcPts val="0"/>
              </a:spcAft>
              <a:buClr>
                <a:schemeClr val="bg2"/>
              </a:buClr>
              <a:buFont typeface="Arial" panose="020B0604020202020204" pitchFamily="34" charset="0"/>
              <a:buChar char="•"/>
            </a:pPr>
            <a:r>
              <a:rPr lang="en-GB" dirty="0"/>
              <a:t>Stopping higher brain functions</a:t>
            </a:r>
          </a:p>
          <a:p>
            <a:pPr marL="285750" lvl="0" indent="-285750" algn="l" rtl="0">
              <a:spcBef>
                <a:spcPts val="0"/>
              </a:spcBef>
              <a:spcAft>
                <a:spcPts val="0"/>
              </a:spcAft>
              <a:buClr>
                <a:schemeClr val="bg2"/>
              </a:buClr>
              <a:buFont typeface="Arial" panose="020B0604020202020204" pitchFamily="34" charset="0"/>
              <a:buChar char="•"/>
            </a:pPr>
            <a:r>
              <a:rPr lang="en-GB" dirty="0"/>
              <a:t>Reducing memory recall</a:t>
            </a:r>
          </a:p>
          <a:p>
            <a:pPr marL="285750" lvl="0" indent="-285750" algn="l" rtl="0">
              <a:spcBef>
                <a:spcPts val="0"/>
              </a:spcBef>
              <a:spcAft>
                <a:spcPts val="0"/>
              </a:spcAft>
              <a:buClr>
                <a:schemeClr val="bg2"/>
              </a:buClr>
              <a:buFont typeface="Arial" panose="020B0604020202020204" pitchFamily="34" charset="0"/>
              <a:buChar char="•"/>
            </a:pPr>
            <a:r>
              <a:rPr lang="en-GB" dirty="0"/>
              <a:t>Inducing an anxious state</a:t>
            </a:r>
          </a:p>
          <a:p>
            <a:pPr marL="0" lvl="0" indent="0" algn="l" rtl="0">
              <a:spcBef>
                <a:spcPts val="0"/>
              </a:spcBef>
              <a:spcAft>
                <a:spcPts val="0"/>
              </a:spcAft>
              <a:buClr>
                <a:schemeClr val="bg2"/>
              </a:buClr>
            </a:pPr>
            <a:endParaRPr lang="en-GB" dirty="0"/>
          </a:p>
          <a:p>
            <a:pPr marL="0" lvl="0" indent="0" algn="l" rtl="0">
              <a:spcBef>
                <a:spcPts val="0"/>
              </a:spcBef>
              <a:spcAft>
                <a:spcPts val="0"/>
              </a:spcAft>
              <a:buClr>
                <a:schemeClr val="bg2"/>
              </a:buClr>
            </a:pPr>
            <a:r>
              <a:rPr lang="en-GB" dirty="0"/>
              <a:t>Have you experienced stress like this? </a:t>
            </a:r>
            <a:br>
              <a:rPr lang="en-GB" dirty="0"/>
            </a:br>
            <a:endParaRPr lang="en-GB" dirty="0"/>
          </a:p>
          <a:p>
            <a:pPr marL="0" lvl="0" indent="0" algn="l" rtl="0">
              <a:spcBef>
                <a:spcPts val="0"/>
              </a:spcBef>
              <a:spcAft>
                <a:spcPts val="0"/>
              </a:spcAft>
              <a:buClr>
                <a:schemeClr val="bg2"/>
              </a:buClr>
            </a:pPr>
            <a:r>
              <a:rPr lang="en-GB" dirty="0"/>
              <a:t>How did it effect you? </a:t>
            </a:r>
            <a:br>
              <a:rPr lang="en-GB" dirty="0"/>
            </a:br>
            <a:endParaRPr lang="en-GB" dirty="0"/>
          </a:p>
          <a:p>
            <a:pPr marL="0" lvl="0" indent="0" algn="l" rtl="0">
              <a:spcBef>
                <a:spcPts val="0"/>
              </a:spcBef>
              <a:spcAft>
                <a:spcPts val="0"/>
              </a:spcAft>
              <a:buClr>
                <a:schemeClr val="bg2"/>
              </a:buClr>
            </a:pPr>
            <a:r>
              <a:rPr lang="en-GB" dirty="0"/>
              <a:t>Are you happy to share? </a:t>
            </a:r>
          </a:p>
          <a:p>
            <a:pPr marL="285750" lvl="0" indent="-285750" algn="l" rtl="0">
              <a:spcBef>
                <a:spcPts val="0"/>
              </a:spcBef>
              <a:spcAft>
                <a:spcPts val="0"/>
              </a:spcAft>
              <a:buClr>
                <a:schemeClr val="bg2"/>
              </a:buClr>
              <a:buFont typeface="Arial" panose="020B0604020202020204" pitchFamily="34" charset="0"/>
              <a:buChar char="•"/>
            </a:pPr>
            <a:endParaRPr lang="en-GB" dirty="0"/>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8" name="Google Shape;828;p38"/>
          <p:cNvSpPr/>
          <p:nvPr/>
        </p:nvSpPr>
        <p:spPr>
          <a:xfrm>
            <a:off x="3504600" y="4029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19999" y="376600"/>
            <a:ext cx="4508457" cy="2320545"/>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200" dirty="0"/>
              <a:t>How can teachers help? </a:t>
            </a:r>
            <a:endParaRPr sz="3600" dirty="0"/>
          </a:p>
        </p:txBody>
      </p:sp>
      <p:sp>
        <p:nvSpPr>
          <p:cNvPr id="27" name="TextBox 26">
            <a:extLst>
              <a:ext uri="{FF2B5EF4-FFF2-40B4-BE49-F238E27FC236}">
                <a16:creationId xmlns:a16="http://schemas.microsoft.com/office/drawing/2014/main" id="{A28A5E75-D679-4635-9C4C-DFBB54E200D0}"/>
              </a:ext>
            </a:extLst>
          </p:cNvPr>
          <p:cNvSpPr txBox="1"/>
          <p:nvPr/>
        </p:nvSpPr>
        <p:spPr>
          <a:xfrm>
            <a:off x="719999" y="2383604"/>
            <a:ext cx="3687614" cy="1477328"/>
          </a:xfrm>
          <a:prstGeom prst="rect">
            <a:avLst/>
          </a:prstGeom>
          <a:noFill/>
        </p:spPr>
        <p:txBody>
          <a:bodyPr wrap="square">
            <a:spAutoFit/>
          </a:bodyPr>
          <a:lstStyle/>
          <a:p>
            <a:pPr marL="457200" indent="-457200">
              <a:buClr>
                <a:schemeClr val="bg2"/>
              </a:buClr>
              <a:buFont typeface="Arial" panose="020B0604020202020204" pitchFamily="34" charset="0"/>
              <a:buChar char="•"/>
            </a:pPr>
            <a:r>
              <a:rPr lang="en-GB" sz="1800" dirty="0">
                <a:latin typeface="+mn-lt"/>
              </a:rPr>
              <a:t>Do you teach your students any techniques? </a:t>
            </a:r>
            <a:br>
              <a:rPr lang="en-GB" sz="1800" dirty="0">
                <a:latin typeface="+mn-lt"/>
              </a:rPr>
            </a:br>
            <a:r>
              <a:rPr lang="en-GB" sz="1800" dirty="0">
                <a:latin typeface="+mn-lt"/>
              </a:rPr>
              <a:t> </a:t>
            </a:r>
          </a:p>
          <a:p>
            <a:pPr marL="457200" indent="-457200">
              <a:buClr>
                <a:schemeClr val="bg2"/>
              </a:buClr>
              <a:buFont typeface="Arial" panose="020B0604020202020204" pitchFamily="34" charset="0"/>
              <a:buChar char="•"/>
            </a:pPr>
            <a:r>
              <a:rPr lang="en-GB" sz="1800" dirty="0">
                <a:latin typeface="+mn-lt"/>
              </a:rPr>
              <a:t>Hands up or answers in the chat</a:t>
            </a:r>
          </a:p>
        </p:txBody>
      </p:sp>
      <p:sp>
        <p:nvSpPr>
          <p:cNvPr id="845" name="Google Shape;845;p38"/>
          <p:cNvSpPr/>
          <p:nvPr/>
        </p:nvSpPr>
        <p:spPr>
          <a:xfrm>
            <a:off x="7476288" y="509073"/>
            <a:ext cx="1171800" cy="1171800"/>
          </a:xfrm>
          <a:prstGeom prst="donut">
            <a:avLst>
              <a:gd name="adj" fmla="val 24938"/>
            </a:avLst>
          </a:prstGeom>
          <a:solidFill>
            <a:schemeClr val="bg2">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28" name="Picture 4" descr="See the source image">
            <a:extLst>
              <a:ext uri="{FF2B5EF4-FFF2-40B4-BE49-F238E27FC236}">
                <a16:creationId xmlns:a16="http://schemas.microsoft.com/office/drawing/2014/main" id="{44F829A8-80E8-46E7-972D-CDE06C9C88B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4623796" y="703959"/>
            <a:ext cx="3653610" cy="3735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7589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WHAT WORKS?</a:t>
            </a:r>
          </a:p>
        </p:txBody>
      </p:sp>
      <p:sp>
        <p:nvSpPr>
          <p:cNvPr id="852" name="Google Shape;852;p39"/>
          <p:cNvSpPr txBox="1">
            <a:spLocks noGrp="1"/>
          </p:cNvSpPr>
          <p:nvPr>
            <p:ph type="subTitle" idx="1"/>
          </p:nvPr>
        </p:nvSpPr>
        <p:spPr>
          <a:xfrm>
            <a:off x="896673" y="2287634"/>
            <a:ext cx="2257206"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Breathing techniques – slow breath in, longer breath out</a:t>
            </a:r>
          </a:p>
        </p:txBody>
      </p:sp>
      <p:sp>
        <p:nvSpPr>
          <p:cNvPr id="854" name="Google Shape;854;p39"/>
          <p:cNvSpPr txBox="1">
            <a:spLocks noGrp="1"/>
          </p:cNvSpPr>
          <p:nvPr>
            <p:ph type="subTitle" idx="3"/>
          </p:nvPr>
        </p:nvSpPr>
        <p:spPr>
          <a:xfrm>
            <a:off x="3441837" y="2287634"/>
            <a:ext cx="2260320"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Talk about self-fulfilling prophecies</a:t>
            </a:r>
          </a:p>
        </p:txBody>
      </p:sp>
      <p:sp>
        <p:nvSpPr>
          <p:cNvPr id="856" name="Google Shape;856;p39"/>
          <p:cNvSpPr txBox="1">
            <a:spLocks noGrp="1"/>
          </p:cNvSpPr>
          <p:nvPr>
            <p:ph type="subTitle" idx="5"/>
          </p:nvPr>
        </p:nvSpPr>
        <p:spPr>
          <a:xfrm>
            <a:off x="5813448" y="2287634"/>
            <a:ext cx="2610552"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Good sleep</a:t>
            </a:r>
          </a:p>
        </p:txBody>
      </p:sp>
      <p:sp>
        <p:nvSpPr>
          <p:cNvPr id="857" name="Google Shape;857;p39"/>
          <p:cNvSpPr/>
          <p:nvPr/>
        </p:nvSpPr>
        <p:spPr>
          <a:xfrm>
            <a:off x="1568076" y="132094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9"/>
          <p:cNvSpPr/>
          <p:nvPr/>
        </p:nvSpPr>
        <p:spPr>
          <a:xfrm>
            <a:off x="4114797" y="132094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59" name="Google Shape;859;p39"/>
          <p:cNvSpPr/>
          <p:nvPr/>
        </p:nvSpPr>
        <p:spPr>
          <a:xfrm>
            <a:off x="6661524" y="132094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Graphic 2" descr="Lungs with solid fill">
            <a:extLst>
              <a:ext uri="{FF2B5EF4-FFF2-40B4-BE49-F238E27FC236}">
                <a16:creationId xmlns:a16="http://schemas.microsoft.com/office/drawing/2014/main" id="{C9C17AD2-5C5C-482B-99D3-F0E67E20B7D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704321" y="1433880"/>
            <a:ext cx="641910" cy="641910"/>
          </a:xfrm>
          <a:prstGeom prst="rect">
            <a:avLst/>
          </a:prstGeom>
        </p:spPr>
      </p:pic>
      <p:pic>
        <p:nvPicPr>
          <p:cNvPr id="16" name="Graphic 15" descr="Chat bubble with solid fill">
            <a:extLst>
              <a:ext uri="{FF2B5EF4-FFF2-40B4-BE49-F238E27FC236}">
                <a16:creationId xmlns:a16="http://schemas.microsoft.com/office/drawing/2014/main" id="{189344B7-9742-44CC-B05B-96034C36721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251042" y="1433880"/>
            <a:ext cx="641910" cy="641910"/>
          </a:xfrm>
          <a:prstGeom prst="rect">
            <a:avLst/>
          </a:prstGeom>
        </p:spPr>
      </p:pic>
      <p:pic>
        <p:nvPicPr>
          <p:cNvPr id="17" name="Graphic 16" descr="Snooze with solid fill">
            <a:extLst>
              <a:ext uri="{FF2B5EF4-FFF2-40B4-BE49-F238E27FC236}">
                <a16:creationId xmlns:a16="http://schemas.microsoft.com/office/drawing/2014/main" id="{3883627B-7856-4EA9-A305-0A3736D7538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797769" y="1469320"/>
            <a:ext cx="641910" cy="641910"/>
          </a:xfrm>
          <a:prstGeom prst="rect">
            <a:avLst/>
          </a:prstGeom>
        </p:spPr>
      </p:pic>
      <p:sp>
        <p:nvSpPr>
          <p:cNvPr id="20" name="Google Shape;852;p39">
            <a:extLst>
              <a:ext uri="{FF2B5EF4-FFF2-40B4-BE49-F238E27FC236}">
                <a16:creationId xmlns:a16="http://schemas.microsoft.com/office/drawing/2014/main" id="{3B3B8D16-F179-4B86-A83F-790BF1B1AB0F}"/>
              </a:ext>
            </a:extLst>
          </p:cNvPr>
          <p:cNvSpPr txBox="1">
            <a:spLocks/>
          </p:cNvSpPr>
          <p:nvPr/>
        </p:nvSpPr>
        <p:spPr>
          <a:xfrm>
            <a:off x="896673" y="4151599"/>
            <a:ext cx="2257206" cy="7011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dirty="0"/>
              <a:t>Good nutrition</a:t>
            </a:r>
          </a:p>
        </p:txBody>
      </p:sp>
      <p:sp>
        <p:nvSpPr>
          <p:cNvPr id="21" name="Google Shape;854;p39">
            <a:extLst>
              <a:ext uri="{FF2B5EF4-FFF2-40B4-BE49-F238E27FC236}">
                <a16:creationId xmlns:a16="http://schemas.microsoft.com/office/drawing/2014/main" id="{B3E7684E-7113-46EB-A519-0E9F05E291D5}"/>
              </a:ext>
            </a:extLst>
          </p:cNvPr>
          <p:cNvSpPr txBox="1">
            <a:spLocks/>
          </p:cNvSpPr>
          <p:nvPr/>
        </p:nvSpPr>
        <p:spPr>
          <a:xfrm>
            <a:off x="3441837" y="4151599"/>
            <a:ext cx="2260320" cy="7011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dirty="0"/>
              <a:t>Self-care</a:t>
            </a:r>
          </a:p>
        </p:txBody>
      </p:sp>
      <p:sp>
        <p:nvSpPr>
          <p:cNvPr id="22" name="Google Shape;856;p39">
            <a:extLst>
              <a:ext uri="{FF2B5EF4-FFF2-40B4-BE49-F238E27FC236}">
                <a16:creationId xmlns:a16="http://schemas.microsoft.com/office/drawing/2014/main" id="{12E865AF-E5CF-4262-88EF-14E98D04784C}"/>
              </a:ext>
            </a:extLst>
          </p:cNvPr>
          <p:cNvSpPr txBox="1">
            <a:spLocks/>
          </p:cNvSpPr>
          <p:nvPr/>
        </p:nvSpPr>
        <p:spPr>
          <a:xfrm>
            <a:off x="5813448" y="4151599"/>
            <a:ext cx="2610552" cy="7011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dirty="0"/>
              <a:t>Environment</a:t>
            </a:r>
          </a:p>
        </p:txBody>
      </p:sp>
      <p:sp>
        <p:nvSpPr>
          <p:cNvPr id="23" name="Google Shape;857;p39">
            <a:extLst>
              <a:ext uri="{FF2B5EF4-FFF2-40B4-BE49-F238E27FC236}">
                <a16:creationId xmlns:a16="http://schemas.microsoft.com/office/drawing/2014/main" id="{2E49FDE3-81F8-4798-B590-A24F635FF7A3}"/>
              </a:ext>
            </a:extLst>
          </p:cNvPr>
          <p:cNvSpPr/>
          <p:nvPr/>
        </p:nvSpPr>
        <p:spPr>
          <a:xfrm>
            <a:off x="1568076" y="3184914"/>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858;p39">
            <a:extLst>
              <a:ext uri="{FF2B5EF4-FFF2-40B4-BE49-F238E27FC236}">
                <a16:creationId xmlns:a16="http://schemas.microsoft.com/office/drawing/2014/main" id="{C7797416-1A23-4DB4-AB25-523E93223E0D}"/>
              </a:ext>
            </a:extLst>
          </p:cNvPr>
          <p:cNvSpPr/>
          <p:nvPr/>
        </p:nvSpPr>
        <p:spPr>
          <a:xfrm>
            <a:off x="4114797" y="3184914"/>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859;p39">
            <a:extLst>
              <a:ext uri="{FF2B5EF4-FFF2-40B4-BE49-F238E27FC236}">
                <a16:creationId xmlns:a16="http://schemas.microsoft.com/office/drawing/2014/main" id="{23EC0328-EE52-42B4-805E-94CDC31D58B4}"/>
              </a:ext>
            </a:extLst>
          </p:cNvPr>
          <p:cNvSpPr/>
          <p:nvPr/>
        </p:nvSpPr>
        <p:spPr>
          <a:xfrm>
            <a:off x="6661524" y="3184914"/>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6" name="Graphic 25" descr="Avocado with solid fill">
            <a:extLst>
              <a:ext uri="{FF2B5EF4-FFF2-40B4-BE49-F238E27FC236}">
                <a16:creationId xmlns:a16="http://schemas.microsoft.com/office/drawing/2014/main" id="{872CC118-FF28-4A5F-B01E-D3A704619C9A}"/>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704321" y="3297845"/>
            <a:ext cx="641910" cy="641910"/>
          </a:xfrm>
          <a:prstGeom prst="rect">
            <a:avLst/>
          </a:prstGeom>
        </p:spPr>
      </p:pic>
      <p:pic>
        <p:nvPicPr>
          <p:cNvPr id="27" name="Graphic 26" descr="Smiling with hearts face with solid fill with solid fill">
            <a:extLst>
              <a:ext uri="{FF2B5EF4-FFF2-40B4-BE49-F238E27FC236}">
                <a16:creationId xmlns:a16="http://schemas.microsoft.com/office/drawing/2014/main" id="{C3290BC4-5C94-4D81-A608-6609300DF57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4251042" y="3328667"/>
            <a:ext cx="641910" cy="641910"/>
          </a:xfrm>
          <a:prstGeom prst="rect">
            <a:avLst/>
          </a:prstGeom>
        </p:spPr>
      </p:pic>
      <p:pic>
        <p:nvPicPr>
          <p:cNvPr id="28" name="Graphic 27" descr="Desk with solid fill">
            <a:extLst>
              <a:ext uri="{FF2B5EF4-FFF2-40B4-BE49-F238E27FC236}">
                <a16:creationId xmlns:a16="http://schemas.microsoft.com/office/drawing/2014/main" id="{4534982F-9FB7-4F90-A2AF-94F0CE69B84E}"/>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6797769" y="3333285"/>
            <a:ext cx="641910" cy="641910"/>
          </a:xfrm>
          <a:prstGeom prst="rect">
            <a:avLst/>
          </a:prstGeom>
        </p:spPr>
      </p:pic>
    </p:spTree>
  </p:cSld>
  <p:clrMapOvr>
    <a:masterClrMapping/>
  </p:clrMapOvr>
</p:sld>
</file>

<file path=ppt/theme/theme1.xml><?xml version="1.0" encoding="utf-8"?>
<a:theme xmlns:a="http://schemas.openxmlformats.org/drawingml/2006/main" name="Campaign Planning Tools by Slidesgo">
  <a:themeElements>
    <a:clrScheme name="Custom 11">
      <a:dk1>
        <a:srgbClr val="272727"/>
      </a:dk1>
      <a:lt1>
        <a:srgbClr val="F0F0F0"/>
      </a:lt1>
      <a:dk2>
        <a:srgbClr val="F42941"/>
      </a:dk2>
      <a:lt2>
        <a:srgbClr val="666666"/>
      </a:lt2>
      <a:accent1>
        <a:srgbClr val="F42941"/>
      </a:accent1>
      <a:accent2>
        <a:srgbClr val="FFFFFF"/>
      </a:accent2>
      <a:accent3>
        <a:srgbClr val="FFFFFF"/>
      </a:accent3>
      <a:accent4>
        <a:srgbClr val="FFFFFF"/>
      </a:accent4>
      <a:accent5>
        <a:srgbClr val="FFFFFF"/>
      </a:accent5>
      <a:accent6>
        <a:srgbClr val="FFFFFF"/>
      </a:accent6>
      <a:hlink>
        <a:srgbClr val="272727"/>
      </a:hlink>
      <a:folHlink>
        <a:srgbClr val="0097A7"/>
      </a:folHlink>
    </a:clrScheme>
    <a:fontScheme name="Custom 2">
      <a:majorFont>
        <a:latin typeface="Oswald"/>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392</TotalTime>
  <Words>2456</Words>
  <Application>Microsoft Office PowerPoint</Application>
  <PresentationFormat>On-screen Show (16:9)</PresentationFormat>
  <Paragraphs>126</Paragraphs>
  <Slides>15</Slides>
  <Notes>14</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Roboto</vt:lpstr>
      <vt:lpstr>DM Sans</vt:lpstr>
      <vt:lpstr>Fira Sans Extra Condensed Medium</vt:lpstr>
      <vt:lpstr>Oswald</vt:lpstr>
      <vt:lpstr>Arial</vt:lpstr>
      <vt:lpstr>Campaign Planning Tools by Slidesgo</vt:lpstr>
      <vt:lpstr>STAYING THE COURSE</vt:lpstr>
      <vt:lpstr>Aims</vt:lpstr>
      <vt:lpstr>PowerPoint Presentation</vt:lpstr>
      <vt:lpstr>DISCUSS Preparing for exams and assessments</vt:lpstr>
      <vt:lpstr>ACTIVITY IDEAS</vt:lpstr>
      <vt:lpstr>DISCUSS Commit to share</vt:lpstr>
      <vt:lpstr>STRESS AND OUR BRAINS</vt:lpstr>
      <vt:lpstr>DISCUSS How can teachers help? </vt:lpstr>
      <vt:lpstr>WHAT WORKS?</vt:lpstr>
      <vt:lpstr>ACTIVITY IDEAS</vt:lpstr>
      <vt:lpstr>DISCUSS</vt:lpstr>
      <vt:lpstr>TIPS How can we keep them? </vt:lpstr>
      <vt:lpstr>DISCUSS Anything else? </vt:lpstr>
      <vt:lpstr>TAKEAWAY</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STAYING THE COURSE</dc:title>
  <dc:creator>Shaun Daubney</dc:creator>
  <cp:lastModifiedBy>Shaun Daubney</cp:lastModifiedBy>
  <cp:revision>46</cp:revision>
  <dcterms:modified xsi:type="dcterms:W3CDTF">2022-03-14T16:26:07Z</dcterms:modified>
</cp:coreProperties>
</file>